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80" r:id="rId8"/>
    <p:sldId id="261" r:id="rId9"/>
    <p:sldId id="259" r:id="rId10"/>
    <p:sldId id="277" r:id="rId11"/>
    <p:sldId id="267" r:id="rId12"/>
    <p:sldId id="268" r:id="rId13"/>
    <p:sldId id="282" r:id="rId14"/>
    <p:sldId id="262" r:id="rId15"/>
    <p:sldId id="269" r:id="rId16"/>
    <p:sldId id="290" r:id="rId17"/>
    <p:sldId id="291" r:id="rId18"/>
    <p:sldId id="292" r:id="rId19"/>
    <p:sldId id="293" r:id="rId20"/>
    <p:sldId id="287" r:id="rId21"/>
    <p:sldId id="289" r:id="rId22"/>
    <p:sldId id="288" r:id="rId23"/>
    <p:sldId id="279" r:id="rId24"/>
    <p:sldId id="260" r:id="rId25"/>
    <p:sldId id="278" r:id="rId26"/>
    <p:sldId id="263" r:id="rId27"/>
    <p:sldId id="264" r:id="rId28"/>
    <p:sldId id="265" r:id="rId29"/>
    <p:sldId id="281" r:id="rId30"/>
    <p:sldId id="266" r:id="rId31"/>
  </p:sldIdLst>
  <p:sldSz cx="18288000" cy="10287000"/>
  <p:notesSz cx="6858000" cy="9144000"/>
  <p:embeddedFontLst>
    <p:embeddedFont>
      <p:font typeface="Glacial Indifference" panose="020B0604020202020204" charset="0"/>
      <p:regular r:id="rId32"/>
    </p:embeddedFont>
    <p:embeddedFont>
      <p:font typeface="Glacial Indifference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540"/>
    <a:srgbClr val="2537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04CAF-B467-4B49-B619-19F3E47C3E5F}" v="902" dt="2025-06-01T11:46:00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 mitjà 2 - èmfasi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75" autoAdjust="0"/>
  </p:normalViewPr>
  <p:slideViewPr>
    <p:cSldViewPr>
      <p:cViewPr>
        <p:scale>
          <a:sx n="50" d="100"/>
          <a:sy n="50" d="100"/>
        </p:scale>
        <p:origin x="816" y="1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paro Frigola Olaso" userId="812a2539-5beb-4dca-8bb3-c86c6cb40ae0" providerId="ADAL" clId="{1EC04CAF-B467-4B49-B619-19F3E47C3E5F}"/>
    <pc:docChg chg="undo custSel addSld delSld modSld sldOrd">
      <pc:chgData name="Amparo Frigola Olaso" userId="812a2539-5beb-4dca-8bb3-c86c6cb40ae0" providerId="ADAL" clId="{1EC04CAF-B467-4B49-B619-19F3E47C3E5F}" dt="2025-06-01T11:51:37.512" v="5467" actId="20577"/>
      <pc:docMkLst>
        <pc:docMk/>
      </pc:docMkLst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0" sldId="256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6"/>
            <ac:spMk id="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6"/>
            <ac:spMk id="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6"/>
            <ac:spMk id="8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6"/>
            <ac:spMk id="10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6"/>
            <ac:spMk id="13" creationId="{00000000-0000-0000-0000-000000000000}"/>
          </ac:spMkLst>
        </pc:spChg>
      </pc:sldChg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0" sldId="257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7"/>
            <ac:spMk id="4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7"/>
            <ac:spMk id="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7"/>
            <ac:spMk id="8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7"/>
            <ac:spMk id="9" creationId="{00000000-0000-0000-0000-000000000000}"/>
          </ac:spMkLst>
        </pc:spChg>
      </pc:sldChg>
      <pc:sldChg chg="delSp modSp mod">
        <pc:chgData name="Amparo Frigola Olaso" userId="812a2539-5beb-4dca-8bb3-c86c6cb40ae0" providerId="ADAL" clId="{1EC04CAF-B467-4B49-B619-19F3E47C3E5F}" dt="2025-05-31T08:39:50.263" v="284" actId="207"/>
        <pc:sldMkLst>
          <pc:docMk/>
          <pc:sldMk cId="0" sldId="258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8"/>
            <ac:spMk id="4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8"/>
            <ac:spMk id="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9:50.263" v="284" actId="207"/>
          <ac:spMkLst>
            <pc:docMk/>
            <pc:sldMk cId="0" sldId="258"/>
            <ac:spMk id="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8"/>
            <ac:spMk id="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8"/>
            <ac:spMk id="8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9:21.838" v="282" actId="5793"/>
          <ac:spMkLst>
            <pc:docMk/>
            <pc:sldMk cId="0" sldId="258"/>
            <ac:spMk id="9" creationId="{00000000-0000-0000-0000-000000000000}"/>
          </ac:spMkLst>
        </pc:spChg>
        <pc:spChg chg="del">
          <ac:chgData name="Amparo Frigola Olaso" userId="812a2539-5beb-4dca-8bb3-c86c6cb40ae0" providerId="ADAL" clId="{1EC04CAF-B467-4B49-B619-19F3E47C3E5F}" dt="2025-05-31T08:28:28.540" v="2" actId="478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9:46.973" v="283" actId="207"/>
          <ac:spMkLst>
            <pc:docMk/>
            <pc:sldMk cId="0" sldId="258"/>
            <ac:spMk id="11" creationId="{00000000-0000-0000-0000-000000000000}"/>
          </ac:spMkLst>
        </pc:spChg>
      </pc:sldChg>
      <pc:sldChg chg="addSp delSp modSp mod">
        <pc:chgData name="Amparo Frigola Olaso" userId="812a2539-5beb-4dca-8bb3-c86c6cb40ae0" providerId="ADAL" clId="{1EC04CAF-B467-4B49-B619-19F3E47C3E5F}" dt="2025-05-31T09:09:45.689" v="1177" actId="207"/>
        <pc:sldMkLst>
          <pc:docMk/>
          <pc:sldMk cId="0" sldId="259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9"/>
            <ac:spMk id="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9"/>
            <ac:spMk id="4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9"/>
            <ac:spMk id="10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09:45.689" v="1177" actId="20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51:13.138" v="709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51:13.138" v="709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51:13.138" v="709" actId="1076"/>
          <ac:spMkLst>
            <pc:docMk/>
            <pc:sldMk cId="0" sldId="259"/>
            <ac:spMk id="14" creationId="{00000000-0000-0000-0000-000000000000}"/>
          </ac:spMkLst>
        </pc:spChg>
        <pc:spChg chg="del">
          <ac:chgData name="Amparo Frigola Olaso" userId="812a2539-5beb-4dca-8bb3-c86c6cb40ae0" providerId="ADAL" clId="{1EC04CAF-B467-4B49-B619-19F3E47C3E5F}" dt="2025-05-31T08:50:51.064" v="704" actId="478"/>
          <ac:spMkLst>
            <pc:docMk/>
            <pc:sldMk cId="0" sldId="259"/>
            <ac:spMk id="15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8:50:52.929" v="705" actId="478"/>
          <ac:spMkLst>
            <pc:docMk/>
            <pc:sldMk cId="0" sldId="259"/>
            <ac:spMk id="16" creationId="{00000000-0000-0000-0000-000000000000}"/>
          </ac:spMkLst>
        </pc:spChg>
        <pc:spChg chg="del">
          <ac:chgData name="Amparo Frigola Olaso" userId="812a2539-5beb-4dca-8bb3-c86c6cb40ae0" providerId="ADAL" clId="{1EC04CAF-B467-4B49-B619-19F3E47C3E5F}" dt="2025-05-31T08:50:55.049" v="706" actId="478"/>
          <ac:spMkLst>
            <pc:docMk/>
            <pc:sldMk cId="0" sldId="259"/>
            <ac:spMk id="1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53:27.480" v="877" actId="20577"/>
          <ac:spMkLst>
            <pc:docMk/>
            <pc:sldMk cId="0" sldId="259"/>
            <ac:spMk id="18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53:52.663" v="967" actId="20577"/>
          <ac:spMkLst>
            <pc:docMk/>
            <pc:sldMk cId="0" sldId="259"/>
            <ac:spMk id="19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08:11.053" v="1023" actId="20577"/>
          <ac:spMkLst>
            <pc:docMk/>
            <pc:sldMk cId="0" sldId="259"/>
            <ac:spMk id="20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51:15.920" v="710" actId="14100"/>
          <ac:spMkLst>
            <pc:docMk/>
            <pc:sldMk cId="0" sldId="259"/>
            <ac:spMk id="21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51:15.920" v="710" actId="14100"/>
          <ac:spMkLst>
            <pc:docMk/>
            <pc:sldMk cId="0" sldId="259"/>
            <ac:spMk id="2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51:15.920" v="710" actId="14100"/>
          <ac:spMkLst>
            <pc:docMk/>
            <pc:sldMk cId="0" sldId="259"/>
            <ac:spMk id="2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9"/>
            <ac:spMk id="2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59"/>
            <ac:spMk id="29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51:39.684" v="714"/>
          <ac:spMkLst>
            <pc:docMk/>
            <pc:sldMk cId="0" sldId="259"/>
            <ac:spMk id="31" creationId="{AA5AF196-EF0B-ADE6-6B4F-4C214B98494A}"/>
          </ac:spMkLst>
        </pc:spChg>
        <pc:spChg chg="mod">
          <ac:chgData name="Amparo Frigola Olaso" userId="812a2539-5beb-4dca-8bb3-c86c6cb40ae0" providerId="ADAL" clId="{1EC04CAF-B467-4B49-B619-19F3E47C3E5F}" dt="2025-05-31T08:51:39.684" v="714"/>
          <ac:spMkLst>
            <pc:docMk/>
            <pc:sldMk cId="0" sldId="259"/>
            <ac:spMk id="32" creationId="{B8A33F5E-8E96-BD72-0E0F-EBD1098F9628}"/>
          </ac:spMkLst>
        </pc:spChg>
        <pc:spChg chg="add mod">
          <ac:chgData name="Amparo Frigola Olaso" userId="812a2539-5beb-4dca-8bb3-c86c6cb40ae0" providerId="ADAL" clId="{1EC04CAF-B467-4B49-B619-19F3E47C3E5F}" dt="2025-05-31T08:51:39.684" v="714"/>
          <ac:spMkLst>
            <pc:docMk/>
            <pc:sldMk cId="0" sldId="259"/>
            <ac:spMk id="33" creationId="{EA5007D1-F1F0-272A-9524-9CD92F5C0B76}"/>
          </ac:spMkLst>
        </pc:spChg>
        <pc:spChg chg="add mod">
          <ac:chgData name="Amparo Frigola Olaso" userId="812a2539-5beb-4dca-8bb3-c86c6cb40ae0" providerId="ADAL" clId="{1EC04CAF-B467-4B49-B619-19F3E47C3E5F}" dt="2025-05-31T08:51:39.684" v="714"/>
          <ac:spMkLst>
            <pc:docMk/>
            <pc:sldMk cId="0" sldId="259"/>
            <ac:spMk id="34" creationId="{E2BA0FD4-2A86-CB00-A4E7-26E9E7F2E288}"/>
          </ac:spMkLst>
        </pc:spChg>
        <pc:spChg chg="add mod">
          <ac:chgData name="Amparo Frigola Olaso" userId="812a2539-5beb-4dca-8bb3-c86c6cb40ae0" providerId="ADAL" clId="{1EC04CAF-B467-4B49-B619-19F3E47C3E5F}" dt="2025-05-31T08:51:39.684" v="714"/>
          <ac:spMkLst>
            <pc:docMk/>
            <pc:sldMk cId="0" sldId="259"/>
            <ac:spMk id="35" creationId="{55B329B4-6E5F-27D2-FE9C-A281AFE3AC29}"/>
          </ac:spMkLst>
        </pc:spChg>
        <pc:spChg chg="mod">
          <ac:chgData name="Amparo Frigola Olaso" userId="812a2539-5beb-4dca-8bb3-c86c6cb40ae0" providerId="ADAL" clId="{1EC04CAF-B467-4B49-B619-19F3E47C3E5F}" dt="2025-05-31T08:51:51.192" v="717"/>
          <ac:spMkLst>
            <pc:docMk/>
            <pc:sldMk cId="0" sldId="259"/>
            <ac:spMk id="37" creationId="{C7CEC7A7-B25F-9B7A-4637-3965B9DE63A1}"/>
          </ac:spMkLst>
        </pc:spChg>
        <pc:spChg chg="mod">
          <ac:chgData name="Amparo Frigola Olaso" userId="812a2539-5beb-4dca-8bb3-c86c6cb40ae0" providerId="ADAL" clId="{1EC04CAF-B467-4B49-B619-19F3E47C3E5F}" dt="2025-05-31T08:51:51.192" v="717"/>
          <ac:spMkLst>
            <pc:docMk/>
            <pc:sldMk cId="0" sldId="259"/>
            <ac:spMk id="38" creationId="{68F58D8C-05A4-31B1-C17F-34FFC5E92954}"/>
          </ac:spMkLst>
        </pc:spChg>
        <pc:spChg chg="add mod">
          <ac:chgData name="Amparo Frigola Olaso" userId="812a2539-5beb-4dca-8bb3-c86c6cb40ae0" providerId="ADAL" clId="{1EC04CAF-B467-4B49-B619-19F3E47C3E5F}" dt="2025-05-31T08:52:47.342" v="731" actId="20577"/>
          <ac:spMkLst>
            <pc:docMk/>
            <pc:sldMk cId="0" sldId="259"/>
            <ac:spMk id="39" creationId="{A47B1DF5-16FE-605F-92C7-5DAA7BC07953}"/>
          </ac:spMkLst>
        </pc:spChg>
        <pc:spChg chg="add mod">
          <ac:chgData name="Amparo Frigola Olaso" userId="812a2539-5beb-4dca-8bb3-c86c6cb40ae0" providerId="ADAL" clId="{1EC04CAF-B467-4B49-B619-19F3E47C3E5F}" dt="2025-05-31T09:09:23.005" v="1124" actId="20577"/>
          <ac:spMkLst>
            <pc:docMk/>
            <pc:sldMk cId="0" sldId="259"/>
            <ac:spMk id="40" creationId="{D9168C84-0B20-3292-E6CE-462AA05212A7}"/>
          </ac:spMkLst>
        </pc:spChg>
        <pc:spChg chg="add mod">
          <ac:chgData name="Amparo Frigola Olaso" userId="812a2539-5beb-4dca-8bb3-c86c6cb40ae0" providerId="ADAL" clId="{1EC04CAF-B467-4B49-B619-19F3E47C3E5F}" dt="2025-05-31T08:51:55.732" v="718" actId="1076"/>
          <ac:spMkLst>
            <pc:docMk/>
            <pc:sldMk cId="0" sldId="259"/>
            <ac:spMk id="41" creationId="{D2F78975-375E-5804-48A6-54FA47BAD52B}"/>
          </ac:spMkLst>
        </pc:spChg>
        <pc:spChg chg="mod">
          <ac:chgData name="Amparo Frigola Olaso" userId="812a2539-5beb-4dca-8bb3-c86c6cb40ae0" providerId="ADAL" clId="{1EC04CAF-B467-4B49-B619-19F3E47C3E5F}" dt="2025-05-31T08:51:56.699" v="719"/>
          <ac:spMkLst>
            <pc:docMk/>
            <pc:sldMk cId="0" sldId="259"/>
            <ac:spMk id="43" creationId="{EC2DDF89-19BB-7A4E-7B3A-415DACBD7F31}"/>
          </ac:spMkLst>
        </pc:spChg>
        <pc:spChg chg="mod">
          <ac:chgData name="Amparo Frigola Olaso" userId="812a2539-5beb-4dca-8bb3-c86c6cb40ae0" providerId="ADAL" clId="{1EC04CAF-B467-4B49-B619-19F3E47C3E5F}" dt="2025-05-31T08:51:56.699" v="719"/>
          <ac:spMkLst>
            <pc:docMk/>
            <pc:sldMk cId="0" sldId="259"/>
            <ac:spMk id="44" creationId="{00F2DF44-F087-9DB6-4646-FCE86333702E}"/>
          </ac:spMkLst>
        </pc:spChg>
        <pc:spChg chg="add mod">
          <ac:chgData name="Amparo Frigola Olaso" userId="812a2539-5beb-4dca-8bb3-c86c6cb40ae0" providerId="ADAL" clId="{1EC04CAF-B467-4B49-B619-19F3E47C3E5F}" dt="2025-05-31T08:51:56.699" v="719"/>
          <ac:spMkLst>
            <pc:docMk/>
            <pc:sldMk cId="0" sldId="259"/>
            <ac:spMk id="45" creationId="{E08F6D93-B604-BD73-E67C-1C9A77A06D0D}"/>
          </ac:spMkLst>
        </pc:spChg>
        <pc:spChg chg="add mod">
          <ac:chgData name="Amparo Frigola Olaso" userId="812a2539-5beb-4dca-8bb3-c86c6cb40ae0" providerId="ADAL" clId="{1EC04CAF-B467-4B49-B619-19F3E47C3E5F}" dt="2025-05-31T08:51:56.699" v="719"/>
          <ac:spMkLst>
            <pc:docMk/>
            <pc:sldMk cId="0" sldId="259"/>
            <ac:spMk id="46" creationId="{17DA6FC8-6ABC-7708-551E-1ED3AE2FE9C9}"/>
          </ac:spMkLst>
        </pc:spChg>
        <pc:spChg chg="add mod">
          <ac:chgData name="Amparo Frigola Olaso" userId="812a2539-5beb-4dca-8bb3-c86c6cb40ae0" providerId="ADAL" clId="{1EC04CAF-B467-4B49-B619-19F3E47C3E5F}" dt="2025-05-31T08:51:56.699" v="719"/>
          <ac:spMkLst>
            <pc:docMk/>
            <pc:sldMk cId="0" sldId="259"/>
            <ac:spMk id="47" creationId="{ED6DB08C-03D4-7E66-3CC5-C3B4FBEDEC7E}"/>
          </ac:spMkLst>
        </pc:spChg>
        <pc:spChg chg="mod">
          <ac:chgData name="Amparo Frigola Olaso" userId="812a2539-5beb-4dca-8bb3-c86c6cb40ae0" providerId="ADAL" clId="{1EC04CAF-B467-4B49-B619-19F3E47C3E5F}" dt="2025-05-31T08:52:03.456" v="722"/>
          <ac:spMkLst>
            <pc:docMk/>
            <pc:sldMk cId="0" sldId="259"/>
            <ac:spMk id="49" creationId="{A58A84DC-4F33-D2E7-7D3D-D1CC2B39D22E}"/>
          </ac:spMkLst>
        </pc:spChg>
        <pc:spChg chg="mod">
          <ac:chgData name="Amparo Frigola Olaso" userId="812a2539-5beb-4dca-8bb3-c86c6cb40ae0" providerId="ADAL" clId="{1EC04CAF-B467-4B49-B619-19F3E47C3E5F}" dt="2025-05-31T08:52:03.456" v="722"/>
          <ac:spMkLst>
            <pc:docMk/>
            <pc:sldMk cId="0" sldId="259"/>
            <ac:spMk id="50" creationId="{E2EABC39-8FE5-CD13-9371-47A0792BB85A}"/>
          </ac:spMkLst>
        </pc:spChg>
        <pc:spChg chg="add mod">
          <ac:chgData name="Amparo Frigola Olaso" userId="812a2539-5beb-4dca-8bb3-c86c6cb40ae0" providerId="ADAL" clId="{1EC04CAF-B467-4B49-B619-19F3E47C3E5F}" dt="2025-05-31T08:52:03.456" v="722"/>
          <ac:spMkLst>
            <pc:docMk/>
            <pc:sldMk cId="0" sldId="259"/>
            <ac:spMk id="51" creationId="{78ABD65A-AEA8-2BB0-500F-A096E04C8D81}"/>
          </ac:spMkLst>
        </pc:spChg>
        <pc:spChg chg="add mod">
          <ac:chgData name="Amparo Frigola Olaso" userId="812a2539-5beb-4dca-8bb3-c86c6cb40ae0" providerId="ADAL" clId="{1EC04CAF-B467-4B49-B619-19F3E47C3E5F}" dt="2025-05-31T08:52:03.456" v="722"/>
          <ac:spMkLst>
            <pc:docMk/>
            <pc:sldMk cId="0" sldId="259"/>
            <ac:spMk id="52" creationId="{031BC124-3550-E398-4B28-30F06C24D92E}"/>
          </ac:spMkLst>
        </pc:spChg>
        <pc:spChg chg="add mod">
          <ac:chgData name="Amparo Frigola Olaso" userId="812a2539-5beb-4dca-8bb3-c86c6cb40ae0" providerId="ADAL" clId="{1EC04CAF-B467-4B49-B619-19F3E47C3E5F}" dt="2025-05-31T08:52:03.456" v="722"/>
          <ac:spMkLst>
            <pc:docMk/>
            <pc:sldMk cId="0" sldId="259"/>
            <ac:spMk id="53" creationId="{2F3378D8-243D-7291-BAE9-402CC20F2858}"/>
          </ac:spMkLst>
        </pc:spChg>
        <pc:spChg chg="mod">
          <ac:chgData name="Amparo Frigola Olaso" userId="812a2539-5beb-4dca-8bb3-c86c6cb40ae0" providerId="ADAL" clId="{1EC04CAF-B467-4B49-B619-19F3E47C3E5F}" dt="2025-05-31T08:52:20.846" v="725"/>
          <ac:spMkLst>
            <pc:docMk/>
            <pc:sldMk cId="0" sldId="259"/>
            <ac:spMk id="55" creationId="{2CE75F1F-D597-654D-B9EC-D2EE2AB332BB}"/>
          </ac:spMkLst>
        </pc:spChg>
        <pc:spChg chg="mod">
          <ac:chgData name="Amparo Frigola Olaso" userId="812a2539-5beb-4dca-8bb3-c86c6cb40ae0" providerId="ADAL" clId="{1EC04CAF-B467-4B49-B619-19F3E47C3E5F}" dt="2025-05-31T08:52:20.846" v="725"/>
          <ac:spMkLst>
            <pc:docMk/>
            <pc:sldMk cId="0" sldId="259"/>
            <ac:spMk id="56" creationId="{C5366C5B-EDF4-6AB1-881E-88A14E1851FF}"/>
          </ac:spMkLst>
        </pc:spChg>
        <pc:spChg chg="add mod">
          <ac:chgData name="Amparo Frigola Olaso" userId="812a2539-5beb-4dca-8bb3-c86c6cb40ae0" providerId="ADAL" clId="{1EC04CAF-B467-4B49-B619-19F3E47C3E5F}" dt="2025-05-31T08:52:20.846" v="725"/>
          <ac:spMkLst>
            <pc:docMk/>
            <pc:sldMk cId="0" sldId="259"/>
            <ac:spMk id="57" creationId="{2F407086-39C5-3A3F-0E28-753CF0CE5A9A}"/>
          </ac:spMkLst>
        </pc:spChg>
        <pc:spChg chg="add mod">
          <ac:chgData name="Amparo Frigola Olaso" userId="812a2539-5beb-4dca-8bb3-c86c6cb40ae0" providerId="ADAL" clId="{1EC04CAF-B467-4B49-B619-19F3E47C3E5F}" dt="2025-05-31T08:52:20.846" v="725"/>
          <ac:spMkLst>
            <pc:docMk/>
            <pc:sldMk cId="0" sldId="259"/>
            <ac:spMk id="58" creationId="{C99C0220-D7C8-9715-F850-68767B7EC917}"/>
          </ac:spMkLst>
        </pc:spChg>
        <pc:spChg chg="add mod">
          <ac:chgData name="Amparo Frigola Olaso" userId="812a2539-5beb-4dca-8bb3-c86c6cb40ae0" providerId="ADAL" clId="{1EC04CAF-B467-4B49-B619-19F3E47C3E5F}" dt="2025-05-31T08:52:20.846" v="725"/>
          <ac:spMkLst>
            <pc:docMk/>
            <pc:sldMk cId="0" sldId="259"/>
            <ac:spMk id="59" creationId="{455EAFA4-D68E-6C99-84A9-2DC2DB486511}"/>
          </ac:spMkLst>
        </pc:spChg>
        <pc:spChg chg="mod">
          <ac:chgData name="Amparo Frigola Olaso" userId="812a2539-5beb-4dca-8bb3-c86c6cb40ae0" providerId="ADAL" clId="{1EC04CAF-B467-4B49-B619-19F3E47C3E5F}" dt="2025-05-31T08:52:38.385" v="728"/>
          <ac:spMkLst>
            <pc:docMk/>
            <pc:sldMk cId="0" sldId="259"/>
            <ac:spMk id="61" creationId="{5D8F2A80-DC24-C3FB-E526-34D6679F7A0E}"/>
          </ac:spMkLst>
        </pc:spChg>
        <pc:spChg chg="mod">
          <ac:chgData name="Amparo Frigola Olaso" userId="812a2539-5beb-4dca-8bb3-c86c6cb40ae0" providerId="ADAL" clId="{1EC04CAF-B467-4B49-B619-19F3E47C3E5F}" dt="2025-05-31T08:52:38.385" v="728"/>
          <ac:spMkLst>
            <pc:docMk/>
            <pc:sldMk cId="0" sldId="259"/>
            <ac:spMk id="62" creationId="{3EC2C017-EBC3-930A-387C-971DD282B88F}"/>
          </ac:spMkLst>
        </pc:spChg>
        <pc:spChg chg="add mod">
          <ac:chgData name="Amparo Frigola Olaso" userId="812a2539-5beb-4dca-8bb3-c86c6cb40ae0" providerId="ADAL" clId="{1EC04CAF-B467-4B49-B619-19F3E47C3E5F}" dt="2025-05-31T08:52:49.854" v="733" actId="20577"/>
          <ac:spMkLst>
            <pc:docMk/>
            <pc:sldMk cId="0" sldId="259"/>
            <ac:spMk id="63" creationId="{B48D96FE-CF70-B4FC-C02E-4458937EDA4E}"/>
          </ac:spMkLst>
        </pc:spChg>
        <pc:spChg chg="add mod">
          <ac:chgData name="Amparo Frigola Olaso" userId="812a2539-5beb-4dca-8bb3-c86c6cb40ae0" providerId="ADAL" clId="{1EC04CAF-B467-4B49-B619-19F3E47C3E5F}" dt="2025-05-31T09:09:40.942" v="1176" actId="20577"/>
          <ac:spMkLst>
            <pc:docMk/>
            <pc:sldMk cId="0" sldId="259"/>
            <ac:spMk id="64" creationId="{7D051810-CD02-CE91-0F02-ABC74BCD073C}"/>
          </ac:spMkLst>
        </pc:spChg>
        <pc:spChg chg="add mod">
          <ac:chgData name="Amparo Frigola Olaso" userId="812a2539-5beb-4dca-8bb3-c86c6cb40ae0" providerId="ADAL" clId="{1EC04CAF-B467-4B49-B619-19F3E47C3E5F}" dt="2025-05-31T08:52:43.089" v="729" actId="1076"/>
          <ac:spMkLst>
            <pc:docMk/>
            <pc:sldMk cId="0" sldId="259"/>
            <ac:spMk id="65" creationId="{FCC642D7-ABAF-58A0-4336-064AF3B0E8A1}"/>
          </ac:spMkLst>
        </pc:spChg>
        <pc:grpChg chg="mod">
          <ac:chgData name="Amparo Frigola Olaso" userId="812a2539-5beb-4dca-8bb3-c86c6cb40ae0" providerId="ADAL" clId="{1EC04CAF-B467-4B49-B619-19F3E47C3E5F}" dt="2025-05-31T08:51:59.318" v="721" actId="1076"/>
          <ac:grpSpMkLst>
            <pc:docMk/>
            <pc:sldMk cId="0" sldId="259"/>
            <ac:grpSpMk id="2" creationId="{00000000-0000-0000-0000-000000000000}"/>
          </ac:grpSpMkLst>
        </pc:grpChg>
        <pc:grpChg chg="mod">
          <ac:chgData name="Amparo Frigola Olaso" userId="812a2539-5beb-4dca-8bb3-c86c6cb40ae0" providerId="ADAL" clId="{1EC04CAF-B467-4B49-B619-19F3E47C3E5F}" dt="2025-05-31T08:51:15.920" v="710" actId="14100"/>
          <ac:grpSpMkLst>
            <pc:docMk/>
            <pc:sldMk cId="0" sldId="259"/>
            <ac:grpSpMk id="5" creationId="{00000000-0000-0000-0000-000000000000}"/>
          </ac:grpSpMkLst>
        </pc:grpChg>
        <pc:grpChg chg="mod">
          <ac:chgData name="Amparo Frigola Olaso" userId="812a2539-5beb-4dca-8bb3-c86c6cb40ae0" providerId="ADAL" clId="{1EC04CAF-B467-4B49-B619-19F3E47C3E5F}" dt="2025-05-31T08:51:15.920" v="710" actId="14100"/>
          <ac:grpSpMkLst>
            <pc:docMk/>
            <pc:sldMk cId="0" sldId="259"/>
            <ac:grpSpMk id="8" creationId="{00000000-0000-0000-0000-000000000000}"/>
          </ac:grpSpMkLst>
        </pc:grpChg>
        <pc:grpChg chg="add mod">
          <ac:chgData name="Amparo Frigola Olaso" userId="812a2539-5beb-4dca-8bb3-c86c6cb40ae0" providerId="ADAL" clId="{1EC04CAF-B467-4B49-B619-19F3E47C3E5F}" dt="2025-05-31T08:51:39.684" v="714"/>
          <ac:grpSpMkLst>
            <pc:docMk/>
            <pc:sldMk cId="0" sldId="259"/>
            <ac:grpSpMk id="30" creationId="{33C95EAE-E0C4-67A6-A006-B75EA707D354}"/>
          </ac:grpSpMkLst>
        </pc:grpChg>
        <pc:grpChg chg="add mod">
          <ac:chgData name="Amparo Frigola Olaso" userId="812a2539-5beb-4dca-8bb3-c86c6cb40ae0" providerId="ADAL" clId="{1EC04CAF-B467-4B49-B619-19F3E47C3E5F}" dt="2025-05-31T08:52:23.528" v="727" actId="1076"/>
          <ac:grpSpMkLst>
            <pc:docMk/>
            <pc:sldMk cId="0" sldId="259"/>
            <ac:grpSpMk id="36" creationId="{C327EA93-5591-47BB-768D-E7DC75D0A927}"/>
          </ac:grpSpMkLst>
        </pc:grpChg>
        <pc:grpChg chg="add mod">
          <ac:chgData name="Amparo Frigola Olaso" userId="812a2539-5beb-4dca-8bb3-c86c6cb40ae0" providerId="ADAL" clId="{1EC04CAF-B467-4B49-B619-19F3E47C3E5F}" dt="2025-05-31T08:51:56.699" v="719"/>
          <ac:grpSpMkLst>
            <pc:docMk/>
            <pc:sldMk cId="0" sldId="259"/>
            <ac:grpSpMk id="42" creationId="{BD0D2382-6553-E789-F9AF-75BFFEB800FD}"/>
          </ac:grpSpMkLst>
        </pc:grpChg>
        <pc:grpChg chg="add mod">
          <ac:chgData name="Amparo Frigola Olaso" userId="812a2539-5beb-4dca-8bb3-c86c6cb40ae0" providerId="ADAL" clId="{1EC04CAF-B467-4B49-B619-19F3E47C3E5F}" dt="2025-05-31T08:52:03.456" v="722"/>
          <ac:grpSpMkLst>
            <pc:docMk/>
            <pc:sldMk cId="0" sldId="259"/>
            <ac:grpSpMk id="48" creationId="{ADE3BFF6-84A8-9209-A609-8508337156A7}"/>
          </ac:grpSpMkLst>
        </pc:grpChg>
        <pc:grpChg chg="add mod">
          <ac:chgData name="Amparo Frigola Olaso" userId="812a2539-5beb-4dca-8bb3-c86c6cb40ae0" providerId="ADAL" clId="{1EC04CAF-B467-4B49-B619-19F3E47C3E5F}" dt="2025-05-31T08:52:20.846" v="725"/>
          <ac:grpSpMkLst>
            <pc:docMk/>
            <pc:sldMk cId="0" sldId="259"/>
            <ac:grpSpMk id="54" creationId="{76AAF64E-A64C-7107-C0D5-E3E1EA1A6F00}"/>
          </ac:grpSpMkLst>
        </pc:grpChg>
        <pc:grpChg chg="add mod">
          <ac:chgData name="Amparo Frigola Olaso" userId="812a2539-5beb-4dca-8bb3-c86c6cb40ae0" providerId="ADAL" clId="{1EC04CAF-B467-4B49-B619-19F3E47C3E5F}" dt="2025-05-31T08:52:43.089" v="729" actId="1076"/>
          <ac:grpSpMkLst>
            <pc:docMk/>
            <pc:sldMk cId="0" sldId="259"/>
            <ac:grpSpMk id="60" creationId="{2668EA22-3029-35C5-814A-8DF46EAC3C35}"/>
          </ac:grpSpMkLst>
        </pc:grpChg>
      </pc:sldChg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0" sldId="260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0"/>
            <ac:spMk id="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0"/>
            <ac:spMk id="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0"/>
            <ac:spMk id="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0"/>
            <ac:spMk id="9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0"/>
            <ac:spMk id="18" creationId="{00000000-0000-0000-0000-000000000000}"/>
          </ac:spMkLst>
        </pc:spChg>
      </pc:sldChg>
      <pc:sldChg chg="addSp delSp modSp mod">
        <pc:chgData name="Amparo Frigola Olaso" userId="812a2539-5beb-4dca-8bb3-c86c6cb40ae0" providerId="ADAL" clId="{1EC04CAF-B467-4B49-B619-19F3E47C3E5F}" dt="2025-05-31T08:49:58.836" v="698" actId="207"/>
        <pc:sldMkLst>
          <pc:docMk/>
          <pc:sldMk cId="0" sldId="261"/>
        </pc:sldMkLst>
        <pc:spChg chg="mod">
          <ac:chgData name="Amparo Frigola Olaso" userId="812a2539-5beb-4dca-8bb3-c86c6cb40ae0" providerId="ADAL" clId="{1EC04CAF-B467-4B49-B619-19F3E47C3E5F}" dt="2025-05-31T08:40:32.813" v="288"/>
          <ac:spMkLst>
            <pc:docMk/>
            <pc:sldMk cId="0" sldId="261"/>
            <ac:spMk id="3" creationId="{D5EB4074-A8C4-77F7-B905-97D2DDDFA8FD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1"/>
            <ac:spMk id="8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40:32.813" v="288"/>
          <ac:spMkLst>
            <pc:docMk/>
            <pc:sldMk cId="0" sldId="261"/>
            <ac:spMk id="13" creationId="{D3B00BD0-6978-DD23-70F9-7FDCA0349D00}"/>
          </ac:spMkLst>
        </pc:spChg>
        <pc:spChg chg="add mod">
          <ac:chgData name="Amparo Frigola Olaso" userId="812a2539-5beb-4dca-8bb3-c86c6cb40ae0" providerId="ADAL" clId="{1EC04CAF-B467-4B49-B619-19F3E47C3E5F}" dt="2025-05-31T08:40:53.433" v="293" actId="1076"/>
          <ac:spMkLst>
            <pc:docMk/>
            <pc:sldMk cId="0" sldId="261"/>
            <ac:spMk id="14" creationId="{48664FD5-AE4D-B225-CA28-B18D15112517}"/>
          </ac:spMkLst>
        </pc:spChg>
        <pc:spChg chg="del mod">
          <ac:chgData name="Amparo Frigola Olaso" userId="812a2539-5beb-4dca-8bb3-c86c6cb40ae0" providerId="ADAL" clId="{1EC04CAF-B467-4B49-B619-19F3E47C3E5F}" dt="2025-05-31T08:40:32.213" v="287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Amparo Frigola Olaso" userId="812a2539-5beb-4dca-8bb3-c86c6cb40ae0" providerId="ADAL" clId="{1EC04CAF-B467-4B49-B619-19F3E47C3E5F}" dt="2025-05-31T08:40:27.753" v="286" actId="478"/>
          <ac:spMkLst>
            <pc:docMk/>
            <pc:sldMk cId="0" sldId="261"/>
            <ac:spMk id="1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43:21.198" v="407" actId="1076"/>
          <ac:spMkLst>
            <pc:docMk/>
            <pc:sldMk cId="0" sldId="261"/>
            <ac:spMk id="17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8:40:32.213" v="287" actId="478"/>
          <ac:spMkLst>
            <pc:docMk/>
            <pc:sldMk cId="0" sldId="261"/>
            <ac:spMk id="18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8:40:27.753" v="286" actId="478"/>
          <ac:spMkLst>
            <pc:docMk/>
            <pc:sldMk cId="0" sldId="261"/>
            <ac:spMk id="19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44:05.463" v="436" actId="255"/>
          <ac:spMkLst>
            <pc:docMk/>
            <pc:sldMk cId="0" sldId="261"/>
            <ac:spMk id="20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8:40:32.213" v="287" actId="478"/>
          <ac:spMkLst>
            <pc:docMk/>
            <pc:sldMk cId="0" sldId="261"/>
            <ac:spMk id="21" creationId="{00000000-0000-0000-0000-000000000000}"/>
          </ac:spMkLst>
        </pc:spChg>
        <pc:spChg chg="del">
          <ac:chgData name="Amparo Frigola Olaso" userId="812a2539-5beb-4dca-8bb3-c86c6cb40ae0" providerId="ADAL" clId="{1EC04CAF-B467-4B49-B619-19F3E47C3E5F}" dt="2025-05-31T08:40:27.753" v="286" actId="478"/>
          <ac:spMkLst>
            <pc:docMk/>
            <pc:sldMk cId="0" sldId="261"/>
            <ac:spMk id="2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43:21.198" v="407" actId="1076"/>
          <ac:spMkLst>
            <pc:docMk/>
            <pc:sldMk cId="0" sldId="261"/>
            <ac:spMk id="23" creationId="{00000000-0000-0000-0000-000000000000}"/>
          </ac:spMkLst>
        </pc:spChg>
        <pc:spChg chg="add mod">
          <ac:chgData name="Amparo Frigola Olaso" userId="812a2539-5beb-4dca-8bb3-c86c6cb40ae0" providerId="ADAL" clId="{1EC04CAF-B467-4B49-B619-19F3E47C3E5F}" dt="2025-05-31T08:40:53.433" v="293" actId="1076"/>
          <ac:spMkLst>
            <pc:docMk/>
            <pc:sldMk cId="0" sldId="261"/>
            <ac:spMk id="24" creationId="{70EC4F5C-2242-6D38-DF90-88A0F7652D10}"/>
          </ac:spMkLst>
        </pc:spChg>
        <pc:spChg chg="add mod">
          <ac:chgData name="Amparo Frigola Olaso" userId="812a2539-5beb-4dca-8bb3-c86c6cb40ae0" providerId="ADAL" clId="{1EC04CAF-B467-4B49-B619-19F3E47C3E5F}" dt="2025-05-31T08:40:53.433" v="293" actId="1076"/>
          <ac:spMkLst>
            <pc:docMk/>
            <pc:sldMk cId="0" sldId="261"/>
            <ac:spMk id="25" creationId="{E690120B-A013-DDBB-6151-05E3FF87DCF9}"/>
          </ac:spMkLst>
        </pc:spChg>
        <pc:spChg chg="mod">
          <ac:chgData name="Amparo Frigola Olaso" userId="812a2539-5beb-4dca-8bb3-c86c6cb40ae0" providerId="ADAL" clId="{1EC04CAF-B467-4B49-B619-19F3E47C3E5F}" dt="2025-05-31T08:49:58.836" v="698" actId="207"/>
          <ac:spMkLst>
            <pc:docMk/>
            <pc:sldMk cId="0" sldId="261"/>
            <ac:spMk id="26" creationId="{8817373D-5C3D-757D-5F6D-DB4DF9FBA89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1"/>
            <ac:spMk id="27" creationId="{F215B057-3631-60CA-0260-977D28941C45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1"/>
            <ac:spMk id="29" creationId="{6CA71A91-6BA5-5641-0BDD-9D77BC60D318}"/>
          </ac:spMkLst>
        </pc:spChg>
        <pc:spChg chg="mod">
          <ac:chgData name="Amparo Frigola Olaso" userId="812a2539-5beb-4dca-8bb3-c86c6cb40ae0" providerId="ADAL" clId="{1EC04CAF-B467-4B49-B619-19F3E47C3E5F}" dt="2025-05-31T08:40:42.888" v="290"/>
          <ac:spMkLst>
            <pc:docMk/>
            <pc:sldMk cId="0" sldId="261"/>
            <ac:spMk id="34" creationId="{4E276CF1-74F5-B063-7150-FACEA9D79466}"/>
          </ac:spMkLst>
        </pc:spChg>
        <pc:spChg chg="mod">
          <ac:chgData name="Amparo Frigola Olaso" userId="812a2539-5beb-4dca-8bb3-c86c6cb40ae0" providerId="ADAL" clId="{1EC04CAF-B467-4B49-B619-19F3E47C3E5F}" dt="2025-05-31T08:40:42.888" v="290"/>
          <ac:spMkLst>
            <pc:docMk/>
            <pc:sldMk cId="0" sldId="261"/>
            <ac:spMk id="35" creationId="{1A341546-22C3-3FFE-70C6-60B63B8F79CF}"/>
          </ac:spMkLst>
        </pc:spChg>
        <pc:spChg chg="add mod">
          <ac:chgData name="Amparo Frigola Olaso" userId="812a2539-5beb-4dca-8bb3-c86c6cb40ae0" providerId="ADAL" clId="{1EC04CAF-B467-4B49-B619-19F3E47C3E5F}" dt="2025-05-31T08:40:52.344" v="292" actId="1076"/>
          <ac:spMkLst>
            <pc:docMk/>
            <pc:sldMk cId="0" sldId="261"/>
            <ac:spMk id="36" creationId="{B05D886A-9D79-310F-F908-4837A1E75259}"/>
          </ac:spMkLst>
        </pc:spChg>
        <pc:spChg chg="add mod">
          <ac:chgData name="Amparo Frigola Olaso" userId="812a2539-5beb-4dca-8bb3-c86c6cb40ae0" providerId="ADAL" clId="{1EC04CAF-B467-4B49-B619-19F3E47C3E5F}" dt="2025-05-31T08:40:52.344" v="292" actId="1076"/>
          <ac:spMkLst>
            <pc:docMk/>
            <pc:sldMk cId="0" sldId="261"/>
            <ac:spMk id="37" creationId="{A7AB4962-110C-9323-F4D3-C74D6A4F3D96}"/>
          </ac:spMkLst>
        </pc:spChg>
        <pc:spChg chg="add mod">
          <ac:chgData name="Amparo Frigola Olaso" userId="812a2539-5beb-4dca-8bb3-c86c6cb40ae0" providerId="ADAL" clId="{1EC04CAF-B467-4B49-B619-19F3E47C3E5F}" dt="2025-05-31T08:40:52.344" v="292" actId="1076"/>
          <ac:spMkLst>
            <pc:docMk/>
            <pc:sldMk cId="0" sldId="261"/>
            <ac:spMk id="38" creationId="{03277DC1-D9B0-D31D-B543-ED7A2487EEC9}"/>
          </ac:spMkLst>
        </pc:spChg>
        <pc:spChg chg="mod">
          <ac:chgData name="Amparo Frigola Olaso" userId="812a2539-5beb-4dca-8bb3-c86c6cb40ae0" providerId="ADAL" clId="{1EC04CAF-B467-4B49-B619-19F3E47C3E5F}" dt="2025-05-31T08:42:38.540" v="398"/>
          <ac:spMkLst>
            <pc:docMk/>
            <pc:sldMk cId="0" sldId="261"/>
            <ac:spMk id="40" creationId="{274639DB-AD0A-74C8-392D-590A03101C59}"/>
          </ac:spMkLst>
        </pc:spChg>
        <pc:spChg chg="mod">
          <ac:chgData name="Amparo Frigola Olaso" userId="812a2539-5beb-4dca-8bb3-c86c6cb40ae0" providerId="ADAL" clId="{1EC04CAF-B467-4B49-B619-19F3E47C3E5F}" dt="2025-05-31T08:42:38.540" v="398"/>
          <ac:spMkLst>
            <pc:docMk/>
            <pc:sldMk cId="0" sldId="261"/>
            <ac:spMk id="41" creationId="{EC2FA684-E592-A9A3-D7D2-7582FC69514E}"/>
          </ac:spMkLst>
        </pc:spChg>
        <pc:spChg chg="add mod">
          <ac:chgData name="Amparo Frigola Olaso" userId="812a2539-5beb-4dca-8bb3-c86c6cb40ae0" providerId="ADAL" clId="{1EC04CAF-B467-4B49-B619-19F3E47C3E5F}" dt="2025-05-31T08:42:45.272" v="400" actId="1076"/>
          <ac:spMkLst>
            <pc:docMk/>
            <pc:sldMk cId="0" sldId="261"/>
            <ac:spMk id="42" creationId="{CFFC093B-0CE3-D092-4482-065795209D53}"/>
          </ac:spMkLst>
        </pc:spChg>
        <pc:spChg chg="add mod">
          <ac:chgData name="Amparo Frigola Olaso" userId="812a2539-5beb-4dca-8bb3-c86c6cb40ae0" providerId="ADAL" clId="{1EC04CAF-B467-4B49-B619-19F3E47C3E5F}" dt="2025-05-31T08:42:45.272" v="400" actId="1076"/>
          <ac:spMkLst>
            <pc:docMk/>
            <pc:sldMk cId="0" sldId="261"/>
            <ac:spMk id="43" creationId="{80E0205E-0CD1-FB83-CB73-89197D6BE504}"/>
          </ac:spMkLst>
        </pc:spChg>
        <pc:spChg chg="mod">
          <ac:chgData name="Amparo Frigola Olaso" userId="812a2539-5beb-4dca-8bb3-c86c6cb40ae0" providerId="ADAL" clId="{1EC04CAF-B467-4B49-B619-19F3E47C3E5F}" dt="2025-05-31T08:42:49.104" v="401"/>
          <ac:spMkLst>
            <pc:docMk/>
            <pc:sldMk cId="0" sldId="261"/>
            <ac:spMk id="45" creationId="{529ABFA8-5735-C014-20E3-ABC5FAC67EC2}"/>
          </ac:spMkLst>
        </pc:spChg>
        <pc:spChg chg="mod">
          <ac:chgData name="Amparo Frigola Olaso" userId="812a2539-5beb-4dca-8bb3-c86c6cb40ae0" providerId="ADAL" clId="{1EC04CAF-B467-4B49-B619-19F3E47C3E5F}" dt="2025-05-31T08:42:49.104" v="401"/>
          <ac:spMkLst>
            <pc:docMk/>
            <pc:sldMk cId="0" sldId="261"/>
            <ac:spMk id="46" creationId="{B03EF78E-A3BB-B170-B5A9-4002504DD95E}"/>
          </ac:spMkLst>
        </pc:spChg>
        <pc:spChg chg="add mod">
          <ac:chgData name="Amparo Frigola Olaso" userId="812a2539-5beb-4dca-8bb3-c86c6cb40ae0" providerId="ADAL" clId="{1EC04CAF-B467-4B49-B619-19F3E47C3E5F}" dt="2025-05-31T08:43:21.198" v="407" actId="1076"/>
          <ac:spMkLst>
            <pc:docMk/>
            <pc:sldMk cId="0" sldId="261"/>
            <ac:spMk id="47" creationId="{CD89DF16-4123-ED67-2963-CAF5885A7CBF}"/>
          </ac:spMkLst>
        </pc:spChg>
        <pc:spChg chg="add mod">
          <ac:chgData name="Amparo Frigola Olaso" userId="812a2539-5beb-4dca-8bb3-c86c6cb40ae0" providerId="ADAL" clId="{1EC04CAF-B467-4B49-B619-19F3E47C3E5F}" dt="2025-05-31T08:44:01.048" v="435" actId="20577"/>
          <ac:spMkLst>
            <pc:docMk/>
            <pc:sldMk cId="0" sldId="261"/>
            <ac:spMk id="48" creationId="{01B4217A-C2FB-6F16-3EF6-D0675792C13B}"/>
          </ac:spMkLst>
        </pc:spChg>
        <pc:spChg chg="add mod">
          <ac:chgData name="Amparo Frigola Olaso" userId="812a2539-5beb-4dca-8bb3-c86c6cb40ae0" providerId="ADAL" clId="{1EC04CAF-B467-4B49-B619-19F3E47C3E5F}" dt="2025-05-31T08:45:20.021" v="524" actId="255"/>
          <ac:spMkLst>
            <pc:docMk/>
            <pc:sldMk cId="0" sldId="261"/>
            <ac:spMk id="49" creationId="{57840291-593D-E469-0DA1-AD05CEC0C99A}"/>
          </ac:spMkLst>
        </pc:spChg>
        <pc:spChg chg="mod">
          <ac:chgData name="Amparo Frigola Olaso" userId="812a2539-5beb-4dca-8bb3-c86c6cb40ae0" providerId="ADAL" clId="{1EC04CAF-B467-4B49-B619-19F3E47C3E5F}" dt="2025-05-31T08:42:56.282" v="403"/>
          <ac:spMkLst>
            <pc:docMk/>
            <pc:sldMk cId="0" sldId="261"/>
            <ac:spMk id="51" creationId="{868F065C-A112-9E4F-D332-564A9EA7CF88}"/>
          </ac:spMkLst>
        </pc:spChg>
        <pc:spChg chg="mod">
          <ac:chgData name="Amparo Frigola Olaso" userId="812a2539-5beb-4dca-8bb3-c86c6cb40ae0" providerId="ADAL" clId="{1EC04CAF-B467-4B49-B619-19F3E47C3E5F}" dt="2025-05-31T08:42:56.282" v="403"/>
          <ac:spMkLst>
            <pc:docMk/>
            <pc:sldMk cId="0" sldId="261"/>
            <ac:spMk id="52" creationId="{76BC9ED4-C6DA-5D4E-A7BF-F1D562CCB6BD}"/>
          </ac:spMkLst>
        </pc:spChg>
        <pc:spChg chg="add mod">
          <ac:chgData name="Amparo Frigola Olaso" userId="812a2539-5beb-4dca-8bb3-c86c6cb40ae0" providerId="ADAL" clId="{1EC04CAF-B467-4B49-B619-19F3E47C3E5F}" dt="2025-05-31T08:43:21.198" v="407" actId="1076"/>
          <ac:spMkLst>
            <pc:docMk/>
            <pc:sldMk cId="0" sldId="261"/>
            <ac:spMk id="53" creationId="{00B995E1-C585-9739-C3A8-8713A24395FD}"/>
          </ac:spMkLst>
        </pc:spChg>
        <pc:spChg chg="add mod">
          <ac:chgData name="Amparo Frigola Olaso" userId="812a2539-5beb-4dca-8bb3-c86c6cb40ae0" providerId="ADAL" clId="{1EC04CAF-B467-4B49-B619-19F3E47C3E5F}" dt="2025-05-31T08:44:33.111" v="444" actId="20577"/>
          <ac:spMkLst>
            <pc:docMk/>
            <pc:sldMk cId="0" sldId="261"/>
            <ac:spMk id="54" creationId="{402E1879-7040-1974-668E-D2D067DCEF89}"/>
          </ac:spMkLst>
        </pc:spChg>
        <pc:spChg chg="add mod">
          <ac:chgData name="Amparo Frigola Olaso" userId="812a2539-5beb-4dca-8bb3-c86c6cb40ae0" providerId="ADAL" clId="{1EC04CAF-B467-4B49-B619-19F3E47C3E5F}" dt="2025-05-31T08:47:39.909" v="583" actId="20577"/>
          <ac:spMkLst>
            <pc:docMk/>
            <pc:sldMk cId="0" sldId="261"/>
            <ac:spMk id="55" creationId="{2EE9BFA6-926C-78C1-A0F1-E37DC83EF088}"/>
          </ac:spMkLst>
        </pc:spChg>
        <pc:spChg chg="mod">
          <ac:chgData name="Amparo Frigola Olaso" userId="812a2539-5beb-4dca-8bb3-c86c6cb40ae0" providerId="ADAL" clId="{1EC04CAF-B467-4B49-B619-19F3E47C3E5F}" dt="2025-05-31T08:43:01.273" v="405"/>
          <ac:spMkLst>
            <pc:docMk/>
            <pc:sldMk cId="0" sldId="261"/>
            <ac:spMk id="57" creationId="{11F2CB1F-FAD4-7A68-E8E1-64B262CDFB3E}"/>
          </ac:spMkLst>
        </pc:spChg>
        <pc:spChg chg="mod">
          <ac:chgData name="Amparo Frigola Olaso" userId="812a2539-5beb-4dca-8bb3-c86c6cb40ae0" providerId="ADAL" clId="{1EC04CAF-B467-4B49-B619-19F3E47C3E5F}" dt="2025-05-31T08:43:01.273" v="405"/>
          <ac:spMkLst>
            <pc:docMk/>
            <pc:sldMk cId="0" sldId="261"/>
            <ac:spMk id="58" creationId="{A9CC40D0-2490-E931-14D0-7E00F9D09FBB}"/>
          </ac:spMkLst>
        </pc:spChg>
        <pc:spChg chg="add mod">
          <ac:chgData name="Amparo Frigola Olaso" userId="812a2539-5beb-4dca-8bb3-c86c6cb40ae0" providerId="ADAL" clId="{1EC04CAF-B467-4B49-B619-19F3E47C3E5F}" dt="2025-05-31T08:43:21.198" v="407" actId="1076"/>
          <ac:spMkLst>
            <pc:docMk/>
            <pc:sldMk cId="0" sldId="261"/>
            <ac:spMk id="59" creationId="{C15EFC44-D406-4687-4EB0-1ED8CA9E4F30}"/>
          </ac:spMkLst>
        </pc:spChg>
        <pc:spChg chg="add mod">
          <ac:chgData name="Amparo Frigola Olaso" userId="812a2539-5beb-4dca-8bb3-c86c6cb40ae0" providerId="ADAL" clId="{1EC04CAF-B467-4B49-B619-19F3E47C3E5F}" dt="2025-05-31T08:44:37.127" v="460" actId="20577"/>
          <ac:spMkLst>
            <pc:docMk/>
            <pc:sldMk cId="0" sldId="261"/>
            <ac:spMk id="60" creationId="{4721FFE5-ED61-B8AB-D397-1AD8742C29E0}"/>
          </ac:spMkLst>
        </pc:spChg>
        <pc:spChg chg="add mod">
          <ac:chgData name="Amparo Frigola Olaso" userId="812a2539-5beb-4dca-8bb3-c86c6cb40ae0" providerId="ADAL" clId="{1EC04CAF-B467-4B49-B619-19F3E47C3E5F}" dt="2025-05-31T08:49:50.536" v="697" actId="6549"/>
          <ac:spMkLst>
            <pc:docMk/>
            <pc:sldMk cId="0" sldId="261"/>
            <ac:spMk id="61" creationId="{7769EC62-D9D2-DD26-B2C6-24A56DD0368F}"/>
          </ac:spMkLst>
        </pc:spChg>
        <pc:grpChg chg="add mod">
          <ac:chgData name="Amparo Frigola Olaso" userId="812a2539-5beb-4dca-8bb3-c86c6cb40ae0" providerId="ADAL" clId="{1EC04CAF-B467-4B49-B619-19F3E47C3E5F}" dt="2025-05-31T08:40:53.433" v="293" actId="1076"/>
          <ac:grpSpMkLst>
            <pc:docMk/>
            <pc:sldMk cId="0" sldId="261"/>
            <ac:grpSpMk id="2" creationId="{99A52BEA-3555-E596-D25E-7AFB095D0958}"/>
          </ac:grpSpMkLst>
        </pc:grpChg>
        <pc:grpChg chg="del">
          <ac:chgData name="Amparo Frigola Olaso" userId="812a2539-5beb-4dca-8bb3-c86c6cb40ae0" providerId="ADAL" clId="{1EC04CAF-B467-4B49-B619-19F3E47C3E5F}" dt="2025-05-31T08:40:32.213" v="287" actId="478"/>
          <ac:grpSpMkLst>
            <pc:docMk/>
            <pc:sldMk cId="0" sldId="261"/>
            <ac:grpSpMk id="4" creationId="{00000000-0000-0000-0000-000000000000}"/>
          </ac:grpSpMkLst>
        </pc:grpChg>
        <pc:grpChg chg="del">
          <ac:chgData name="Amparo Frigola Olaso" userId="812a2539-5beb-4dca-8bb3-c86c6cb40ae0" providerId="ADAL" clId="{1EC04CAF-B467-4B49-B619-19F3E47C3E5F}" dt="2025-05-31T08:40:27.753" v="286" actId="478"/>
          <ac:grpSpMkLst>
            <pc:docMk/>
            <pc:sldMk cId="0" sldId="261"/>
            <ac:grpSpMk id="7" creationId="{00000000-0000-0000-0000-000000000000}"/>
          </ac:grpSpMkLst>
        </pc:grpChg>
        <pc:grpChg chg="mod">
          <ac:chgData name="Amparo Frigola Olaso" userId="812a2539-5beb-4dca-8bb3-c86c6cb40ae0" providerId="ADAL" clId="{1EC04CAF-B467-4B49-B619-19F3E47C3E5F}" dt="2025-05-31T08:42:15.938" v="392" actId="14100"/>
          <ac:grpSpMkLst>
            <pc:docMk/>
            <pc:sldMk cId="0" sldId="261"/>
            <ac:grpSpMk id="10" creationId="{00000000-0000-0000-0000-000000000000}"/>
          </ac:grpSpMkLst>
        </pc:grpChg>
        <pc:grpChg chg="add mod">
          <ac:chgData name="Amparo Frigola Olaso" userId="812a2539-5beb-4dca-8bb3-c86c6cb40ae0" providerId="ADAL" clId="{1EC04CAF-B467-4B49-B619-19F3E47C3E5F}" dt="2025-05-31T08:40:52.344" v="292" actId="1076"/>
          <ac:grpSpMkLst>
            <pc:docMk/>
            <pc:sldMk cId="0" sldId="261"/>
            <ac:grpSpMk id="33" creationId="{2297B090-E9C3-20BC-2FB6-A687D2EE70EC}"/>
          </ac:grpSpMkLst>
        </pc:grpChg>
        <pc:grpChg chg="add mod">
          <ac:chgData name="Amparo Frigola Olaso" userId="812a2539-5beb-4dca-8bb3-c86c6cb40ae0" providerId="ADAL" clId="{1EC04CAF-B467-4B49-B619-19F3E47C3E5F}" dt="2025-05-31T08:42:45.272" v="400" actId="1076"/>
          <ac:grpSpMkLst>
            <pc:docMk/>
            <pc:sldMk cId="0" sldId="261"/>
            <ac:grpSpMk id="39" creationId="{D9A245B4-38F6-A289-4D70-BFF5604FA4EB}"/>
          </ac:grpSpMkLst>
        </pc:grpChg>
        <pc:grpChg chg="add mod">
          <ac:chgData name="Amparo Frigola Olaso" userId="812a2539-5beb-4dca-8bb3-c86c6cb40ae0" providerId="ADAL" clId="{1EC04CAF-B467-4B49-B619-19F3E47C3E5F}" dt="2025-05-31T08:42:55.419" v="402" actId="1076"/>
          <ac:grpSpMkLst>
            <pc:docMk/>
            <pc:sldMk cId="0" sldId="261"/>
            <ac:grpSpMk id="44" creationId="{5837DDD6-C22A-AE73-2358-73118749E57F}"/>
          </ac:grpSpMkLst>
        </pc:grpChg>
        <pc:grpChg chg="add mod">
          <ac:chgData name="Amparo Frigola Olaso" userId="812a2539-5beb-4dca-8bb3-c86c6cb40ae0" providerId="ADAL" clId="{1EC04CAF-B467-4B49-B619-19F3E47C3E5F}" dt="2025-05-31T08:47:20.143" v="526" actId="1076"/>
          <ac:grpSpMkLst>
            <pc:docMk/>
            <pc:sldMk cId="0" sldId="261"/>
            <ac:grpSpMk id="50" creationId="{020B006C-3F75-204D-4FA3-3E066783B313}"/>
          </ac:grpSpMkLst>
        </pc:grpChg>
        <pc:grpChg chg="add mod">
          <ac:chgData name="Amparo Frigola Olaso" userId="812a2539-5beb-4dca-8bb3-c86c6cb40ae0" providerId="ADAL" clId="{1EC04CAF-B467-4B49-B619-19F3E47C3E5F}" dt="2025-05-31T08:49:11.048" v="585" actId="1076"/>
          <ac:grpSpMkLst>
            <pc:docMk/>
            <pc:sldMk cId="0" sldId="261"/>
            <ac:grpSpMk id="56" creationId="{6020E6C8-596A-C934-6D6F-9329BC408431}"/>
          </ac:grpSpMkLst>
        </pc:grpChg>
      </pc:sldChg>
      <pc:sldChg chg="addSp delSp modSp mod delAnim modAnim">
        <pc:chgData name="Amparo Frigola Olaso" userId="812a2539-5beb-4dca-8bb3-c86c6cb40ae0" providerId="ADAL" clId="{1EC04CAF-B467-4B49-B619-19F3E47C3E5F}" dt="2025-06-01T11:16:40.733" v="4503" actId="20577"/>
        <pc:sldMkLst>
          <pc:docMk/>
          <pc:sldMk cId="0" sldId="262"/>
        </pc:sldMkLst>
        <pc:spChg chg="mod">
          <ac:chgData name="Amparo Frigola Olaso" userId="812a2539-5beb-4dca-8bb3-c86c6cb40ae0" providerId="ADAL" clId="{1EC04CAF-B467-4B49-B619-19F3E47C3E5F}" dt="2025-05-31T10:08:46.150" v="3065" actId="207"/>
          <ac:spMkLst>
            <pc:docMk/>
            <pc:sldMk cId="0" sldId="262"/>
            <ac:spMk id="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2"/>
            <ac:spMk id="4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2"/>
            <ac:spMk id="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2"/>
            <ac:spMk id="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43:48.348" v="2746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10:27:09.668" v="4042"/>
          <ac:spMkLst>
            <pc:docMk/>
            <pc:sldMk cId="0" sldId="262"/>
            <ac:spMk id="10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2"/>
            <ac:spMk id="1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44:08.943" v="2773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2"/>
            <ac:spMk id="1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44:47.379" v="2800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2"/>
            <ac:spMk id="18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44:20.292" v="2777" actId="1076"/>
          <ac:spMkLst>
            <pc:docMk/>
            <pc:sldMk cId="0" sldId="262"/>
            <ac:spMk id="19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2"/>
            <ac:spMk id="21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44:40.529" v="2789" actId="1076"/>
          <ac:spMkLst>
            <pc:docMk/>
            <pc:sldMk cId="0" sldId="262"/>
            <ac:spMk id="2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47:32.559" v="2812" actId="1076"/>
          <ac:spMkLst>
            <pc:docMk/>
            <pc:sldMk cId="0" sldId="262"/>
            <ac:spMk id="23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9:48:08.329" v="2817" actId="478"/>
          <ac:spMkLst>
            <pc:docMk/>
            <pc:sldMk cId="0" sldId="262"/>
            <ac:spMk id="24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9:45:05.158" v="2801" actId="478"/>
          <ac:spMkLst>
            <pc:docMk/>
            <pc:sldMk cId="0" sldId="262"/>
            <ac:spMk id="25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9:47:28.288" v="2811" actId="478"/>
          <ac:spMkLst>
            <pc:docMk/>
            <pc:sldMk cId="0" sldId="262"/>
            <ac:spMk id="26" creationId="{00000000-0000-0000-0000-000000000000}"/>
          </ac:spMkLst>
        </pc:spChg>
        <pc:spChg chg="add del mod">
          <ac:chgData name="Amparo Frigola Olaso" userId="812a2539-5beb-4dca-8bb3-c86c6cb40ae0" providerId="ADAL" clId="{1EC04CAF-B467-4B49-B619-19F3E47C3E5F}" dt="2025-05-31T09:43:28.841" v="2743" actId="478"/>
          <ac:spMkLst>
            <pc:docMk/>
            <pc:sldMk cId="0" sldId="262"/>
            <ac:spMk id="27" creationId="{00000000-0000-0000-0000-000000000000}"/>
          </ac:spMkLst>
        </pc:spChg>
        <pc:spChg chg="add mod">
          <ac:chgData name="Amparo Frigola Olaso" userId="812a2539-5beb-4dca-8bb3-c86c6cb40ae0" providerId="ADAL" clId="{1EC04CAF-B467-4B49-B619-19F3E47C3E5F}" dt="2025-05-31T09:44:16.183" v="2776" actId="1076"/>
          <ac:spMkLst>
            <pc:docMk/>
            <pc:sldMk cId="0" sldId="262"/>
            <ac:spMk id="28" creationId="{ABBE16FC-6B02-2AFE-B132-73DFDB5AB649}"/>
          </ac:spMkLst>
        </pc:spChg>
        <pc:spChg chg="add mod">
          <ac:chgData name="Amparo Frigola Olaso" userId="812a2539-5beb-4dca-8bb3-c86c6cb40ae0" providerId="ADAL" clId="{1EC04CAF-B467-4B49-B619-19F3E47C3E5F}" dt="2025-05-31T09:46:38.316" v="2810" actId="207"/>
          <ac:spMkLst>
            <pc:docMk/>
            <pc:sldMk cId="0" sldId="262"/>
            <ac:spMk id="29" creationId="{2C3F0DA7-2AF4-E512-5857-096DBB3CC2D9}"/>
          </ac:spMkLst>
        </pc:spChg>
        <pc:spChg chg="add mod">
          <ac:chgData name="Amparo Frigola Olaso" userId="812a2539-5beb-4dca-8bb3-c86c6cb40ae0" providerId="ADAL" clId="{1EC04CAF-B467-4B49-B619-19F3E47C3E5F}" dt="2025-05-31T09:47:44.918" v="2816" actId="207"/>
          <ac:spMkLst>
            <pc:docMk/>
            <pc:sldMk cId="0" sldId="262"/>
            <ac:spMk id="30" creationId="{56DEF7FA-A6C9-3992-AC66-5740F27B3F70}"/>
          </ac:spMkLst>
        </pc:spChg>
        <pc:spChg chg="add mod">
          <ac:chgData name="Amparo Frigola Olaso" userId="812a2539-5beb-4dca-8bb3-c86c6cb40ae0" providerId="ADAL" clId="{1EC04CAF-B467-4B49-B619-19F3E47C3E5F}" dt="2025-05-31T09:48:24.120" v="2823" actId="207"/>
          <ac:spMkLst>
            <pc:docMk/>
            <pc:sldMk cId="0" sldId="262"/>
            <ac:spMk id="31" creationId="{1B945BA4-55CC-36C5-9561-4FDE0FCB9E60}"/>
          </ac:spMkLst>
        </pc:spChg>
        <pc:spChg chg="add mod">
          <ac:chgData name="Amparo Frigola Olaso" userId="812a2539-5beb-4dca-8bb3-c86c6cb40ae0" providerId="ADAL" clId="{1EC04CAF-B467-4B49-B619-19F3E47C3E5F}" dt="2025-06-01T11:16:19.234" v="4487" actId="20577"/>
          <ac:spMkLst>
            <pc:docMk/>
            <pc:sldMk cId="0" sldId="262"/>
            <ac:spMk id="32" creationId="{64BBF94A-979F-37B1-EB61-17EDEA4359FD}"/>
          </ac:spMkLst>
        </pc:spChg>
        <pc:spChg chg="add mod">
          <ac:chgData name="Amparo Frigola Olaso" userId="812a2539-5beb-4dca-8bb3-c86c6cb40ae0" providerId="ADAL" clId="{1EC04CAF-B467-4B49-B619-19F3E47C3E5F}" dt="2025-06-01T11:16:25.562" v="4491" actId="20577"/>
          <ac:spMkLst>
            <pc:docMk/>
            <pc:sldMk cId="0" sldId="262"/>
            <ac:spMk id="33" creationId="{DC5849B2-0983-A034-E7D5-CDB303DC0D3A}"/>
          </ac:spMkLst>
        </pc:spChg>
        <pc:spChg chg="add mod">
          <ac:chgData name="Amparo Frigola Olaso" userId="812a2539-5beb-4dca-8bb3-c86c6cb40ae0" providerId="ADAL" clId="{1EC04CAF-B467-4B49-B619-19F3E47C3E5F}" dt="2025-06-01T11:16:29.683" v="4495" actId="20577"/>
          <ac:spMkLst>
            <pc:docMk/>
            <pc:sldMk cId="0" sldId="262"/>
            <ac:spMk id="34" creationId="{C9DE678B-5AD5-335B-A7A7-370343D2076C}"/>
          </ac:spMkLst>
        </pc:spChg>
        <pc:spChg chg="add mod">
          <ac:chgData name="Amparo Frigola Olaso" userId="812a2539-5beb-4dca-8bb3-c86c6cb40ae0" providerId="ADAL" clId="{1EC04CAF-B467-4B49-B619-19F3E47C3E5F}" dt="2025-06-01T11:16:35.251" v="4499" actId="20577"/>
          <ac:spMkLst>
            <pc:docMk/>
            <pc:sldMk cId="0" sldId="262"/>
            <ac:spMk id="35" creationId="{A7373B99-4C48-3DCB-7C8F-E8D441B12ED8}"/>
          </ac:spMkLst>
        </pc:spChg>
        <pc:spChg chg="add mod">
          <ac:chgData name="Amparo Frigola Olaso" userId="812a2539-5beb-4dca-8bb3-c86c6cb40ae0" providerId="ADAL" clId="{1EC04CAF-B467-4B49-B619-19F3E47C3E5F}" dt="2025-06-01T11:16:40.733" v="4503" actId="20577"/>
          <ac:spMkLst>
            <pc:docMk/>
            <pc:sldMk cId="0" sldId="262"/>
            <ac:spMk id="36" creationId="{11179467-DCD4-CBDB-0A4E-2A5E63EDA5AA}"/>
          </ac:spMkLst>
        </pc:spChg>
        <pc:spChg chg="add del mod">
          <ac:chgData name="Amparo Frigola Olaso" userId="812a2539-5beb-4dca-8bb3-c86c6cb40ae0" providerId="ADAL" clId="{1EC04CAF-B467-4B49-B619-19F3E47C3E5F}" dt="2025-05-31T10:11:26.022" v="3133" actId="478"/>
          <ac:spMkLst>
            <pc:docMk/>
            <pc:sldMk cId="0" sldId="262"/>
            <ac:spMk id="37" creationId="{CE2DEDD0-E5A3-2F2E-18C9-51B1FD3A7192}"/>
          </ac:spMkLst>
        </pc:spChg>
        <pc:spChg chg="add mod">
          <ac:chgData name="Amparo Frigola Olaso" userId="812a2539-5beb-4dca-8bb3-c86c6cb40ae0" providerId="ADAL" clId="{1EC04CAF-B467-4B49-B619-19F3E47C3E5F}" dt="2025-05-31T10:30:38.039" v="4081" actId="1076"/>
          <ac:spMkLst>
            <pc:docMk/>
            <pc:sldMk cId="0" sldId="262"/>
            <ac:spMk id="38" creationId="{B6FB5E1F-3909-9DFA-13C9-F02679FAC1EE}"/>
          </ac:spMkLst>
        </pc:spChg>
        <pc:spChg chg="add mod">
          <ac:chgData name="Amparo Frigola Olaso" userId="812a2539-5beb-4dca-8bb3-c86c6cb40ae0" providerId="ADAL" clId="{1EC04CAF-B467-4B49-B619-19F3E47C3E5F}" dt="2025-05-31T10:30:53.799" v="4084" actId="1076"/>
          <ac:spMkLst>
            <pc:docMk/>
            <pc:sldMk cId="0" sldId="262"/>
            <ac:spMk id="39" creationId="{E470197D-3A3B-41AF-5471-9FE38665DFDA}"/>
          </ac:spMkLst>
        </pc:spChg>
        <pc:spChg chg="add mod">
          <ac:chgData name="Amparo Frigola Olaso" userId="812a2539-5beb-4dca-8bb3-c86c6cb40ae0" providerId="ADAL" clId="{1EC04CAF-B467-4B49-B619-19F3E47C3E5F}" dt="2025-05-31T10:31:16.687" v="4086" actId="1076"/>
          <ac:spMkLst>
            <pc:docMk/>
            <pc:sldMk cId="0" sldId="262"/>
            <ac:spMk id="40" creationId="{9299B8A3-7C3C-5DF5-880C-46420FFFE3FC}"/>
          </ac:spMkLst>
        </pc:spChg>
        <pc:spChg chg="add del">
          <ac:chgData name="Amparo Frigola Olaso" userId="812a2539-5beb-4dca-8bb3-c86c6cb40ae0" providerId="ADAL" clId="{1EC04CAF-B467-4B49-B619-19F3E47C3E5F}" dt="2025-05-31T10:27:14.489" v="4044" actId="22"/>
          <ac:spMkLst>
            <pc:docMk/>
            <pc:sldMk cId="0" sldId="262"/>
            <ac:spMk id="42" creationId="{5E36A637-432A-0931-5C73-9D896DB75B0E}"/>
          </ac:spMkLst>
        </pc:spChg>
        <pc:spChg chg="add del mod">
          <ac:chgData name="Amparo Frigola Olaso" userId="812a2539-5beb-4dca-8bb3-c86c6cb40ae0" providerId="ADAL" clId="{1EC04CAF-B467-4B49-B619-19F3E47C3E5F}" dt="2025-05-31T10:28:05.210" v="4052" actId="478"/>
          <ac:spMkLst>
            <pc:docMk/>
            <pc:sldMk cId="0" sldId="262"/>
            <ac:spMk id="43" creationId="{DDF94111-73EF-138B-670A-47FE479FB7B0}"/>
          </ac:spMkLst>
        </pc:spChg>
        <pc:spChg chg="add mod">
          <ac:chgData name="Amparo Frigola Olaso" userId="812a2539-5beb-4dca-8bb3-c86c6cb40ae0" providerId="ADAL" clId="{1EC04CAF-B467-4B49-B619-19F3E47C3E5F}" dt="2025-05-31T10:28:18.189" v="4055" actId="1076"/>
          <ac:spMkLst>
            <pc:docMk/>
            <pc:sldMk cId="0" sldId="262"/>
            <ac:spMk id="44" creationId="{501C2397-78F5-E545-DAD7-1B4184CF7D3B}"/>
          </ac:spMkLst>
        </pc:spChg>
        <pc:spChg chg="add mod">
          <ac:chgData name="Amparo Frigola Olaso" userId="812a2539-5beb-4dca-8bb3-c86c6cb40ae0" providerId="ADAL" clId="{1EC04CAF-B467-4B49-B619-19F3E47C3E5F}" dt="2025-05-31T10:29:19.280" v="4063" actId="1076"/>
          <ac:spMkLst>
            <pc:docMk/>
            <pc:sldMk cId="0" sldId="262"/>
            <ac:spMk id="45" creationId="{950ED29B-FEEB-4341-F808-2B1C217BE636}"/>
          </ac:spMkLst>
        </pc:spChg>
        <pc:spChg chg="add mod">
          <ac:chgData name="Amparo Frigola Olaso" userId="812a2539-5beb-4dca-8bb3-c86c6cb40ae0" providerId="ADAL" clId="{1EC04CAF-B467-4B49-B619-19F3E47C3E5F}" dt="2025-05-31T10:31:54.260" v="4091" actId="1076"/>
          <ac:spMkLst>
            <pc:docMk/>
            <pc:sldMk cId="0" sldId="262"/>
            <ac:spMk id="46" creationId="{E4E6801E-4100-A5DD-D388-75542D990F49}"/>
          </ac:spMkLst>
        </pc:spChg>
        <pc:spChg chg="add mod">
          <ac:chgData name="Amparo Frigola Olaso" userId="812a2539-5beb-4dca-8bb3-c86c6cb40ae0" providerId="ADAL" clId="{1EC04CAF-B467-4B49-B619-19F3E47C3E5F}" dt="2025-05-31T10:41:24.201" v="4476" actId="1076"/>
          <ac:spMkLst>
            <pc:docMk/>
            <pc:sldMk cId="0" sldId="262"/>
            <ac:spMk id="47" creationId="{01B36CF5-F755-A4C7-4748-359FA9F6FFAC}"/>
          </ac:spMkLst>
        </pc:spChg>
        <pc:spChg chg="add mod">
          <ac:chgData name="Amparo Frigola Olaso" userId="812a2539-5beb-4dca-8bb3-c86c6cb40ae0" providerId="ADAL" clId="{1EC04CAF-B467-4B49-B619-19F3E47C3E5F}" dt="2025-05-31T10:40:00.963" v="4468" actId="20577"/>
          <ac:spMkLst>
            <pc:docMk/>
            <pc:sldMk cId="0" sldId="262"/>
            <ac:spMk id="48" creationId="{0495E930-33BB-B78F-2BA3-3825F8EB5CB9}"/>
          </ac:spMkLst>
        </pc:spChg>
        <pc:spChg chg="add mod">
          <ac:chgData name="Amparo Frigola Olaso" userId="812a2539-5beb-4dca-8bb3-c86c6cb40ae0" providerId="ADAL" clId="{1EC04CAF-B467-4B49-B619-19F3E47C3E5F}" dt="2025-05-31T10:42:16.289" v="4480" actId="1076"/>
          <ac:spMkLst>
            <pc:docMk/>
            <pc:sldMk cId="0" sldId="262"/>
            <ac:spMk id="49" creationId="{DF1FDAEB-7009-F093-2543-30BB68F529FB}"/>
          </ac:spMkLst>
        </pc:spChg>
        <pc:spChg chg="add mod">
          <ac:chgData name="Amparo Frigola Olaso" userId="812a2539-5beb-4dca-8bb3-c86c6cb40ae0" providerId="ADAL" clId="{1EC04CAF-B467-4B49-B619-19F3E47C3E5F}" dt="2025-05-31T10:40:23.466" v="4470" actId="1076"/>
          <ac:spMkLst>
            <pc:docMk/>
            <pc:sldMk cId="0" sldId="262"/>
            <ac:spMk id="50" creationId="{BE802610-DE31-F641-8902-99D6F3849AE3}"/>
          </ac:spMkLst>
        </pc:spChg>
        <pc:spChg chg="add mod">
          <ac:chgData name="Amparo Frigola Olaso" userId="812a2539-5beb-4dca-8bb3-c86c6cb40ae0" providerId="ADAL" clId="{1EC04CAF-B467-4B49-B619-19F3E47C3E5F}" dt="2025-05-31T10:41:07.828" v="4475" actId="1076"/>
          <ac:spMkLst>
            <pc:docMk/>
            <pc:sldMk cId="0" sldId="262"/>
            <ac:spMk id="51" creationId="{21C27E0B-18B6-4EB9-98E6-BB08AB3F2AB8}"/>
          </ac:spMkLst>
        </pc:spChg>
        <pc:grpChg chg="mod">
          <ac:chgData name="Amparo Frigola Olaso" userId="812a2539-5beb-4dca-8bb3-c86c6cb40ae0" providerId="ADAL" clId="{1EC04CAF-B467-4B49-B619-19F3E47C3E5F}" dt="2025-05-31T09:43:48.348" v="2746" actId="1076"/>
          <ac:grpSpMkLst>
            <pc:docMk/>
            <pc:sldMk cId="0" sldId="262"/>
            <ac:grpSpMk id="8" creationId="{00000000-0000-0000-0000-000000000000}"/>
          </ac:grpSpMkLst>
        </pc:grpChg>
        <pc:grpChg chg="mod">
          <ac:chgData name="Amparo Frigola Olaso" userId="812a2539-5beb-4dca-8bb3-c86c6cb40ae0" providerId="ADAL" clId="{1EC04CAF-B467-4B49-B619-19F3E47C3E5F}" dt="2025-05-31T09:43:48.348" v="2746" actId="1076"/>
          <ac:grpSpMkLst>
            <pc:docMk/>
            <pc:sldMk cId="0" sldId="262"/>
            <ac:grpSpMk id="11" creationId="{00000000-0000-0000-0000-000000000000}"/>
          </ac:grpSpMkLst>
        </pc:grpChg>
        <pc:grpChg chg="mod">
          <ac:chgData name="Amparo Frigola Olaso" userId="812a2539-5beb-4dca-8bb3-c86c6cb40ae0" providerId="ADAL" clId="{1EC04CAF-B467-4B49-B619-19F3E47C3E5F}" dt="2025-05-31T09:43:48.348" v="2746" actId="1076"/>
          <ac:grpSpMkLst>
            <pc:docMk/>
            <pc:sldMk cId="0" sldId="262"/>
            <ac:grpSpMk id="14" creationId="{00000000-0000-0000-0000-000000000000}"/>
          </ac:grpSpMkLst>
        </pc:grpChg>
        <pc:grpChg chg="mod">
          <ac:chgData name="Amparo Frigola Olaso" userId="812a2539-5beb-4dca-8bb3-c86c6cb40ae0" providerId="ADAL" clId="{1EC04CAF-B467-4B49-B619-19F3E47C3E5F}" dt="2025-05-31T09:43:48.348" v="2746" actId="1076"/>
          <ac:grpSpMkLst>
            <pc:docMk/>
            <pc:sldMk cId="0" sldId="262"/>
            <ac:grpSpMk id="17" creationId="{00000000-0000-0000-0000-000000000000}"/>
          </ac:grpSpMkLst>
        </pc:grpChg>
        <pc:grpChg chg="mod">
          <ac:chgData name="Amparo Frigola Olaso" userId="812a2539-5beb-4dca-8bb3-c86c6cb40ae0" providerId="ADAL" clId="{1EC04CAF-B467-4B49-B619-19F3E47C3E5F}" dt="2025-05-31T09:44:30.547" v="2780" actId="1076"/>
          <ac:grpSpMkLst>
            <pc:docMk/>
            <pc:sldMk cId="0" sldId="262"/>
            <ac:grpSpMk id="20" creationId="{00000000-0000-0000-0000-000000000000}"/>
          </ac:grpSpMkLst>
        </pc:grpChg>
      </pc:sldChg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0" sldId="263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4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9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10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1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20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3"/>
            <ac:spMk id="21" creationId="{00000000-0000-0000-0000-000000000000}"/>
          </ac:spMkLst>
        </pc:spChg>
      </pc:sldChg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0" sldId="264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9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1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19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21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4"/>
            <ac:spMk id="25" creationId="{00000000-0000-0000-0000-000000000000}"/>
          </ac:spMkLst>
        </pc:spChg>
      </pc:sldChg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0" sldId="265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4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6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8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9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10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5"/>
            <ac:spMk id="11" creationId="{00000000-0000-0000-0000-000000000000}"/>
          </ac:spMkLst>
        </pc:spChg>
      </pc:sldChg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0" sldId="266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1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1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1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2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2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24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27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31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0" sldId="266"/>
            <ac:spMk id="34" creationId="{00000000-0000-0000-0000-000000000000}"/>
          </ac:spMkLst>
        </pc:spChg>
      </pc:sldChg>
      <pc:sldChg chg="addSp delSp modSp mod">
        <pc:chgData name="Amparo Frigola Olaso" userId="812a2539-5beb-4dca-8bb3-c86c6cb40ae0" providerId="ADAL" clId="{1EC04CAF-B467-4B49-B619-19F3E47C3E5F}" dt="2025-05-31T09:31:45.623" v="1814" actId="207"/>
        <pc:sldMkLst>
          <pc:docMk/>
          <pc:sldMk cId="3022465114" sldId="267"/>
        </pc:sldMkLst>
        <pc:spChg chg="mod">
          <ac:chgData name="Amparo Frigola Olaso" userId="812a2539-5beb-4dca-8bb3-c86c6cb40ae0" providerId="ADAL" clId="{1EC04CAF-B467-4B49-B619-19F3E47C3E5F}" dt="2025-05-31T09:28:16.219" v="1589" actId="1076"/>
          <ac:spMkLst>
            <pc:docMk/>
            <pc:sldMk cId="3022465114" sldId="267"/>
            <ac:spMk id="2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9:13:03.710" v="1186" actId="478"/>
          <ac:spMkLst>
            <pc:docMk/>
            <pc:sldMk cId="3022465114" sldId="267"/>
            <ac:spMk id="3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31:45.623" v="1814" actId="207"/>
          <ac:spMkLst>
            <pc:docMk/>
            <pc:sldMk cId="3022465114" sldId="267"/>
            <ac:spMk id="6" creationId="{05ABDD9B-74DA-47FF-4333-0C8678C764E9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022465114" sldId="267"/>
            <ac:spMk id="7" creationId="{6945A9FC-A4FE-D484-742D-E89906FC3FC7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022465114" sldId="267"/>
            <ac:spMk id="8" creationId="{56FBD80E-EE8A-9720-B300-64F02A8AD0D7}"/>
          </ac:spMkLst>
        </pc:spChg>
        <pc:spChg chg="add del mod">
          <ac:chgData name="Amparo Frigola Olaso" userId="812a2539-5beb-4dca-8bb3-c86c6cb40ae0" providerId="ADAL" clId="{1EC04CAF-B467-4B49-B619-19F3E47C3E5F}" dt="2025-05-31T09:28:24.258" v="1590" actId="478"/>
          <ac:spMkLst>
            <pc:docMk/>
            <pc:sldMk cId="3022465114" sldId="267"/>
            <ac:spMk id="9" creationId="{74B1642E-D9AF-6F63-51E9-B1F096E43EC7}"/>
          </ac:spMkLst>
        </pc:spChg>
        <pc:spChg chg="add del mod">
          <ac:chgData name="Amparo Frigola Olaso" userId="812a2539-5beb-4dca-8bb3-c86c6cb40ae0" providerId="ADAL" clId="{1EC04CAF-B467-4B49-B619-19F3E47C3E5F}" dt="2025-05-31T09:28:24.258" v="1590" actId="478"/>
          <ac:spMkLst>
            <pc:docMk/>
            <pc:sldMk cId="3022465114" sldId="267"/>
            <ac:spMk id="10" creationId="{9F23CDA3-224A-808C-0697-E35D65E150D6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022465114" sldId="267"/>
            <ac:spMk id="11" creationId="{0907C473-7785-48D5-AAE7-DC8E19AAFAB8}"/>
          </ac:spMkLst>
        </pc:spChg>
        <pc:spChg chg="del">
          <ac:chgData name="Amparo Frigola Olaso" userId="812a2539-5beb-4dca-8bb3-c86c6cb40ae0" providerId="ADAL" clId="{1EC04CAF-B467-4B49-B619-19F3E47C3E5F}" dt="2025-05-31T09:13:05.251" v="1187" actId="478"/>
          <ac:spMkLst>
            <pc:docMk/>
            <pc:sldMk cId="3022465114" sldId="267"/>
            <ac:spMk id="12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27:48.359" v="1583" actId="14100"/>
          <ac:spMkLst>
            <pc:docMk/>
            <pc:sldMk cId="3022465114" sldId="267"/>
            <ac:spMk id="13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9:28:24.258" v="1590" actId="478"/>
          <ac:spMkLst>
            <pc:docMk/>
            <pc:sldMk cId="3022465114" sldId="267"/>
            <ac:spMk id="14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9:28:24.258" v="1590" actId="478"/>
          <ac:spMkLst>
            <pc:docMk/>
            <pc:sldMk cId="3022465114" sldId="267"/>
            <ac:spMk id="15" creationId="{00000000-0000-0000-0000-000000000000}"/>
          </ac:spMkLst>
        </pc:spChg>
        <pc:spChg chg="mod">
          <ac:chgData name="Amparo Frigola Olaso" userId="812a2539-5beb-4dca-8bb3-c86c6cb40ae0" providerId="ADAL" clId="{1EC04CAF-B467-4B49-B619-19F3E47C3E5F}" dt="2025-05-31T09:29:16.578" v="1607" actId="1076"/>
          <ac:spMkLst>
            <pc:docMk/>
            <pc:sldMk cId="3022465114" sldId="267"/>
            <ac:spMk id="16" creationId="{00000000-0000-0000-0000-000000000000}"/>
          </ac:spMkLst>
        </pc:spChg>
        <pc:spChg chg="del">
          <ac:chgData name="Amparo Frigola Olaso" userId="812a2539-5beb-4dca-8bb3-c86c6cb40ae0" providerId="ADAL" clId="{1EC04CAF-B467-4B49-B619-19F3E47C3E5F}" dt="2025-05-31T09:28:24.258" v="1590" actId="478"/>
          <ac:spMkLst>
            <pc:docMk/>
            <pc:sldMk cId="3022465114" sldId="267"/>
            <ac:spMk id="17" creationId="{00000000-0000-0000-0000-000000000000}"/>
          </ac:spMkLst>
        </pc:spChg>
        <pc:spChg chg="del mod">
          <ac:chgData name="Amparo Frigola Olaso" userId="812a2539-5beb-4dca-8bb3-c86c6cb40ae0" providerId="ADAL" clId="{1EC04CAF-B467-4B49-B619-19F3E47C3E5F}" dt="2025-05-31T09:28:24.258" v="1590" actId="478"/>
          <ac:spMkLst>
            <pc:docMk/>
            <pc:sldMk cId="3022465114" sldId="267"/>
            <ac:spMk id="18" creationId="{00000000-0000-0000-0000-000000000000}"/>
          </ac:spMkLst>
        </pc:spChg>
        <pc:spChg chg="add mod">
          <ac:chgData name="Amparo Frigola Olaso" userId="812a2539-5beb-4dca-8bb3-c86c6cb40ae0" providerId="ADAL" clId="{1EC04CAF-B467-4B49-B619-19F3E47C3E5F}" dt="2025-05-31T09:26:36.070" v="1368"/>
          <ac:spMkLst>
            <pc:docMk/>
            <pc:sldMk cId="3022465114" sldId="267"/>
            <ac:spMk id="19" creationId="{1C92FA29-66DA-10EB-27B7-743B2E3FB54F}"/>
          </ac:spMkLst>
        </pc:spChg>
        <pc:spChg chg="add mod">
          <ac:chgData name="Amparo Frigola Olaso" userId="812a2539-5beb-4dca-8bb3-c86c6cb40ae0" providerId="ADAL" clId="{1EC04CAF-B467-4B49-B619-19F3E47C3E5F}" dt="2025-05-31T09:30:40.873" v="1668" actId="20577"/>
          <ac:spMkLst>
            <pc:docMk/>
            <pc:sldMk cId="3022465114" sldId="267"/>
            <ac:spMk id="20" creationId="{D136F258-D00B-0737-082F-7EE17FB1D623}"/>
          </ac:spMkLst>
        </pc:spChg>
        <pc:spChg chg="add mod">
          <ac:chgData name="Amparo Frigola Olaso" userId="812a2539-5beb-4dca-8bb3-c86c6cb40ae0" providerId="ADAL" clId="{1EC04CAF-B467-4B49-B619-19F3E47C3E5F}" dt="2025-05-31T09:30:19.583" v="1617" actId="1076"/>
          <ac:spMkLst>
            <pc:docMk/>
            <pc:sldMk cId="3022465114" sldId="267"/>
            <ac:spMk id="21" creationId="{C4A0210B-4D07-59D4-A53A-913CBB866E49}"/>
          </ac:spMkLst>
        </pc:spChg>
        <pc:spChg chg="add mod">
          <ac:chgData name="Amparo Frigola Olaso" userId="812a2539-5beb-4dca-8bb3-c86c6cb40ae0" providerId="ADAL" clId="{1EC04CAF-B467-4B49-B619-19F3E47C3E5F}" dt="2025-05-31T09:30:19.583" v="1617" actId="1076"/>
          <ac:spMkLst>
            <pc:docMk/>
            <pc:sldMk cId="3022465114" sldId="267"/>
            <ac:spMk id="22" creationId="{7EF179AE-DD22-81AC-89E5-A5B4C3620F2D}"/>
          </ac:spMkLst>
        </pc:spChg>
        <pc:spChg chg="add mod">
          <ac:chgData name="Amparo Frigola Olaso" userId="812a2539-5beb-4dca-8bb3-c86c6cb40ae0" providerId="ADAL" clId="{1EC04CAF-B467-4B49-B619-19F3E47C3E5F}" dt="2025-05-31T09:31:01.851" v="1751" actId="20577"/>
          <ac:spMkLst>
            <pc:docMk/>
            <pc:sldMk cId="3022465114" sldId="267"/>
            <ac:spMk id="23" creationId="{065FF2BE-45AD-E49F-BAE7-13738B74C71D}"/>
          </ac:spMkLst>
        </pc:spChg>
        <pc:spChg chg="add mod">
          <ac:chgData name="Amparo Frigola Olaso" userId="812a2539-5beb-4dca-8bb3-c86c6cb40ae0" providerId="ADAL" clId="{1EC04CAF-B467-4B49-B619-19F3E47C3E5F}" dt="2025-05-31T09:30:00.952" v="1615" actId="1076"/>
          <ac:spMkLst>
            <pc:docMk/>
            <pc:sldMk cId="3022465114" sldId="267"/>
            <ac:spMk id="24" creationId="{50FE4CBA-4063-FE0F-A2E4-5BF8B97A7ABC}"/>
          </ac:spMkLst>
        </pc:spChg>
        <pc:spChg chg="add mod">
          <ac:chgData name="Amparo Frigola Olaso" userId="812a2539-5beb-4dca-8bb3-c86c6cb40ae0" providerId="ADAL" clId="{1EC04CAF-B467-4B49-B619-19F3E47C3E5F}" dt="2025-05-31T09:30:00.952" v="1615" actId="1076"/>
          <ac:spMkLst>
            <pc:docMk/>
            <pc:sldMk cId="3022465114" sldId="267"/>
            <ac:spMk id="25" creationId="{44F5FEE1-A2AB-61DE-D706-2C2A48CE6453}"/>
          </ac:spMkLst>
        </pc:spChg>
        <pc:spChg chg="add mod">
          <ac:chgData name="Amparo Frigola Olaso" userId="812a2539-5beb-4dca-8bb3-c86c6cb40ae0" providerId="ADAL" clId="{1EC04CAF-B467-4B49-B619-19F3E47C3E5F}" dt="2025-05-31T09:31:39.011" v="1813" actId="20577"/>
          <ac:spMkLst>
            <pc:docMk/>
            <pc:sldMk cId="3022465114" sldId="267"/>
            <ac:spMk id="26" creationId="{6B76A029-8A01-2A23-09DE-B0E587B37711}"/>
          </ac:spMkLst>
        </pc:spChg>
        <pc:spChg chg="add mod">
          <ac:chgData name="Amparo Frigola Olaso" userId="812a2539-5beb-4dca-8bb3-c86c6cb40ae0" providerId="ADAL" clId="{1EC04CAF-B467-4B49-B619-19F3E47C3E5F}" dt="2025-05-31T09:29:52.385" v="1614" actId="1076"/>
          <ac:spMkLst>
            <pc:docMk/>
            <pc:sldMk cId="3022465114" sldId="267"/>
            <ac:spMk id="27" creationId="{EE9B4DB3-A093-C774-9A2A-0C357B294708}"/>
          </ac:spMkLst>
        </pc:spChg>
        <pc:spChg chg="add mod">
          <ac:chgData name="Amparo Frigola Olaso" userId="812a2539-5beb-4dca-8bb3-c86c6cb40ae0" providerId="ADAL" clId="{1EC04CAF-B467-4B49-B619-19F3E47C3E5F}" dt="2025-05-31T09:29:52.385" v="1614" actId="1076"/>
          <ac:spMkLst>
            <pc:docMk/>
            <pc:sldMk cId="3022465114" sldId="267"/>
            <ac:spMk id="28" creationId="{5510172F-0575-6C32-3A9D-304BA8CEDA42}"/>
          </ac:spMkLst>
        </pc:spChg>
      </pc:sldChg>
      <pc:sldChg chg="modSp mod">
        <pc:chgData name="Amparo Frigola Olaso" userId="812a2539-5beb-4dca-8bb3-c86c6cb40ae0" providerId="ADAL" clId="{1EC04CAF-B467-4B49-B619-19F3E47C3E5F}" dt="2025-05-31T09:39:19.975" v="2424" actId="12"/>
        <pc:sldMkLst>
          <pc:docMk/>
          <pc:sldMk cId="360565023" sldId="268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60565023" sldId="268"/>
            <ac:spMk id="4" creationId="{ECD8EF7A-9F05-CB18-46E4-D32D91C5C1C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60565023" sldId="268"/>
            <ac:spMk id="5" creationId="{97ACCC92-33ED-DD65-5A08-B7A0A8AD2B60}"/>
          </ac:spMkLst>
        </pc:spChg>
        <pc:spChg chg="mod">
          <ac:chgData name="Amparo Frigola Olaso" userId="812a2539-5beb-4dca-8bb3-c86c6cb40ae0" providerId="ADAL" clId="{1EC04CAF-B467-4B49-B619-19F3E47C3E5F}" dt="2025-05-31T09:37:53.697" v="2365" actId="207"/>
          <ac:spMkLst>
            <pc:docMk/>
            <pc:sldMk cId="360565023" sldId="268"/>
            <ac:spMk id="6" creationId="{42D91354-FE34-798D-7C75-C51372B0A148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60565023" sldId="268"/>
            <ac:spMk id="7" creationId="{CA2FFA02-122D-681E-627C-AFC2DE50D5AC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60565023" sldId="268"/>
            <ac:spMk id="8" creationId="{1EB6E377-8F97-2D01-BF8E-479457A607C2}"/>
          </ac:spMkLst>
        </pc:spChg>
        <pc:spChg chg="mod">
          <ac:chgData name="Amparo Frigola Olaso" userId="812a2539-5beb-4dca-8bb3-c86c6cb40ae0" providerId="ADAL" clId="{1EC04CAF-B467-4B49-B619-19F3E47C3E5F}" dt="2025-05-31T09:39:15.717" v="2422" actId="12"/>
          <ac:spMkLst>
            <pc:docMk/>
            <pc:sldMk cId="360565023" sldId="268"/>
            <ac:spMk id="9" creationId="{48C423B9-0E7F-CDB2-CBE5-5F6738563958}"/>
          </ac:spMkLst>
        </pc:spChg>
        <pc:spChg chg="mod">
          <ac:chgData name="Amparo Frigola Olaso" userId="812a2539-5beb-4dca-8bb3-c86c6cb40ae0" providerId="ADAL" clId="{1EC04CAF-B467-4B49-B619-19F3E47C3E5F}" dt="2025-05-31T09:39:19.975" v="2424" actId="12"/>
          <ac:spMkLst>
            <pc:docMk/>
            <pc:sldMk cId="360565023" sldId="268"/>
            <ac:spMk id="10" creationId="{03B3C6AF-9272-296C-1F71-5965FB38CA3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60565023" sldId="268"/>
            <ac:spMk id="11" creationId="{E7CBA0FD-74C1-CBA8-BB27-5876E7AC20B2}"/>
          </ac:spMkLst>
        </pc:spChg>
      </pc:sldChg>
      <pc:sldChg chg="addSp delSp modSp mod">
        <pc:chgData name="Amparo Frigola Olaso" userId="812a2539-5beb-4dca-8bb3-c86c6cb40ae0" providerId="ADAL" clId="{1EC04CAF-B467-4B49-B619-19F3E47C3E5F}" dt="2025-06-01T11:43:12.188" v="5112" actId="1076"/>
        <pc:sldMkLst>
          <pc:docMk/>
          <pc:sldMk cId="3046979729" sldId="269"/>
        </pc:sldMkLst>
        <pc:spChg chg="add mod">
          <ac:chgData name="Amparo Frigola Olaso" userId="812a2539-5beb-4dca-8bb3-c86c6cb40ae0" providerId="ADAL" clId="{1EC04CAF-B467-4B49-B619-19F3E47C3E5F}" dt="2025-05-31T10:14:18.056" v="3395" actId="6549"/>
          <ac:spMkLst>
            <pc:docMk/>
            <pc:sldMk cId="3046979729" sldId="269"/>
            <ac:spMk id="2" creationId="{4A4CC137-7BDB-9203-9C56-ABAE6E56DA53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046979729" sldId="269"/>
            <ac:spMk id="4" creationId="{30A9854A-DF16-A0EC-3250-535DD68E66AD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046979729" sldId="269"/>
            <ac:spMk id="5" creationId="{BD6B64D6-5226-86CD-8E4E-3BE88F4C3F10}"/>
          </ac:spMkLst>
        </pc:spChg>
        <pc:spChg chg="mod">
          <ac:chgData name="Amparo Frigola Olaso" userId="812a2539-5beb-4dca-8bb3-c86c6cb40ae0" providerId="ADAL" clId="{1EC04CAF-B467-4B49-B619-19F3E47C3E5F}" dt="2025-05-31T10:14:44.320" v="3396" actId="207"/>
          <ac:spMkLst>
            <pc:docMk/>
            <pc:sldMk cId="3046979729" sldId="269"/>
            <ac:spMk id="6" creationId="{E2E8C003-2691-21C2-88F6-0EBAC3BF305E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046979729" sldId="269"/>
            <ac:spMk id="7" creationId="{CEFA7399-63FA-B7E6-3EA2-80796A4F6C6E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046979729" sldId="269"/>
            <ac:spMk id="8" creationId="{0D574734-B2E8-2FE7-2B04-01D874B9313C}"/>
          </ac:spMkLst>
        </pc:spChg>
        <pc:spChg chg="del mod">
          <ac:chgData name="Amparo Frigola Olaso" userId="812a2539-5beb-4dca-8bb3-c86c6cb40ae0" providerId="ADAL" clId="{1EC04CAF-B467-4B49-B619-19F3E47C3E5F}" dt="2025-05-31T10:12:36.276" v="3144" actId="478"/>
          <ac:spMkLst>
            <pc:docMk/>
            <pc:sldMk cId="3046979729" sldId="269"/>
            <ac:spMk id="9" creationId="{BA3D1197-C1E5-21C8-1048-5634621F16F2}"/>
          </ac:spMkLst>
        </pc:spChg>
        <pc:spChg chg="del mod">
          <ac:chgData name="Amparo Frigola Olaso" userId="812a2539-5beb-4dca-8bb3-c86c6cb40ae0" providerId="ADAL" clId="{1EC04CAF-B467-4B49-B619-19F3E47C3E5F}" dt="2025-05-31T10:12:36.276" v="3144" actId="478"/>
          <ac:spMkLst>
            <pc:docMk/>
            <pc:sldMk cId="3046979729" sldId="269"/>
            <ac:spMk id="10" creationId="{AC98B146-91EE-18A0-113C-C7F7E3946176}"/>
          </ac:spMkLst>
        </pc:spChg>
        <pc:spChg chg="mod">
          <ac:chgData name="Amparo Frigola Olaso" userId="812a2539-5beb-4dca-8bb3-c86c6cb40ae0" providerId="ADAL" clId="{1EC04CAF-B467-4B49-B619-19F3E47C3E5F}" dt="2025-05-31T10:06:50.167" v="2936" actId="255"/>
          <ac:spMkLst>
            <pc:docMk/>
            <pc:sldMk cId="3046979729" sldId="269"/>
            <ac:spMk id="11" creationId="{04A83DC2-904D-8933-6BE0-DBBF2A0896A2}"/>
          </ac:spMkLst>
        </pc:spChg>
        <pc:picChg chg="add mod modCrop">
          <ac:chgData name="Amparo Frigola Olaso" userId="812a2539-5beb-4dca-8bb3-c86c6cb40ae0" providerId="ADAL" clId="{1EC04CAF-B467-4B49-B619-19F3E47C3E5F}" dt="2025-06-01T11:43:12.188" v="5112" actId="1076"/>
          <ac:picMkLst>
            <pc:docMk/>
            <pc:sldMk cId="3046979729" sldId="269"/>
            <ac:picMk id="9" creationId="{1619072A-A5D4-FE2D-6E1C-5107B62F9F05}"/>
          </ac:picMkLst>
        </pc:picChg>
      </pc:sldChg>
      <pc:sldChg chg="modSp del mod">
        <pc:chgData name="Amparo Frigola Olaso" userId="812a2539-5beb-4dca-8bb3-c86c6cb40ae0" providerId="ADAL" clId="{1EC04CAF-B467-4B49-B619-19F3E47C3E5F}" dt="2025-05-31T10:06:57.842" v="2937" actId="47"/>
        <pc:sldMkLst>
          <pc:docMk/>
          <pc:sldMk cId="22119600" sldId="270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2119600" sldId="270"/>
            <ac:spMk id="4" creationId="{9B44432F-4508-3EED-CB23-4BF4CB12DA46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2119600" sldId="270"/>
            <ac:spMk id="5" creationId="{DEE19278-6D86-63A5-F2E3-99F07FA9BABD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2119600" sldId="270"/>
            <ac:spMk id="6" creationId="{2AD4BCFA-F767-854C-7C60-8643A79E2173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2119600" sldId="270"/>
            <ac:spMk id="7" creationId="{ED7F7959-A869-7422-8182-40CD1BD4D146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2119600" sldId="270"/>
            <ac:spMk id="8" creationId="{DDFDF80F-19CA-19F7-AE8D-A5A978A0AE19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2119600" sldId="270"/>
            <ac:spMk id="9" creationId="{2ED2C2E6-2F59-3836-FDC2-1F75FD9EE2B5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2119600" sldId="270"/>
            <ac:spMk id="10" creationId="{E8BEFDC4-6241-91CA-D54A-8DA0F313CE11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2119600" sldId="270"/>
            <ac:spMk id="11" creationId="{536F752C-15DA-374C-AEFE-0B06CC4E692B}"/>
          </ac:spMkLst>
        </pc:spChg>
      </pc:sldChg>
      <pc:sldChg chg="modSp del mod">
        <pc:chgData name="Amparo Frigola Olaso" userId="812a2539-5beb-4dca-8bb3-c86c6cb40ae0" providerId="ADAL" clId="{1EC04CAF-B467-4B49-B619-19F3E47C3E5F}" dt="2025-05-31T10:06:57.842" v="2937" actId="47"/>
        <pc:sldMkLst>
          <pc:docMk/>
          <pc:sldMk cId="3437890087" sldId="271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437890087" sldId="271"/>
            <ac:spMk id="4" creationId="{48D49772-7EBC-8F29-A0C9-87A3B4C0D17C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437890087" sldId="271"/>
            <ac:spMk id="5" creationId="{1B9091F2-D7A7-D93C-7374-938E62677D12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437890087" sldId="271"/>
            <ac:spMk id="6" creationId="{4A093534-AC48-422A-88CC-1559F6B0DD8B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437890087" sldId="271"/>
            <ac:spMk id="7" creationId="{941634B5-4736-5084-BC0F-27AFAF4806D8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437890087" sldId="271"/>
            <ac:spMk id="8" creationId="{58D0CD60-DEAD-6977-666F-083392AFF9EC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437890087" sldId="271"/>
            <ac:spMk id="9" creationId="{17EDE75A-C07E-A3C1-7EEB-3F8C54871459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437890087" sldId="271"/>
            <ac:spMk id="10" creationId="{87677C67-0DF4-37B2-5AA1-77F9CF1CE80A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437890087" sldId="271"/>
            <ac:spMk id="11" creationId="{D08D945E-AD46-2739-FC4D-975770BF817F}"/>
          </ac:spMkLst>
        </pc:spChg>
      </pc:sldChg>
      <pc:sldChg chg="modSp del mod">
        <pc:chgData name="Amparo Frigola Olaso" userId="812a2539-5beb-4dca-8bb3-c86c6cb40ae0" providerId="ADAL" clId="{1EC04CAF-B467-4B49-B619-19F3E47C3E5F}" dt="2025-05-31T10:06:57.842" v="2937" actId="47"/>
        <pc:sldMkLst>
          <pc:docMk/>
          <pc:sldMk cId="1755651526" sldId="272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755651526" sldId="272"/>
            <ac:spMk id="4" creationId="{457450A6-E2B0-64CB-F1FB-89283AD43221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755651526" sldId="272"/>
            <ac:spMk id="5" creationId="{AD7D97A2-5B33-DB33-AFC1-658C0D4E9A82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755651526" sldId="272"/>
            <ac:spMk id="6" creationId="{3AFBA479-1EFC-170A-0CF8-11947AFB9B84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755651526" sldId="272"/>
            <ac:spMk id="7" creationId="{065D377C-B3CD-D244-60CF-34C1072A9B01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755651526" sldId="272"/>
            <ac:spMk id="8" creationId="{29AD34DA-8321-C268-7C70-B916CCE221A9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755651526" sldId="272"/>
            <ac:spMk id="9" creationId="{1BD85D44-43A8-945F-0AEE-2364C0FD074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755651526" sldId="272"/>
            <ac:spMk id="10" creationId="{2A86B703-5C6E-5F9E-7348-5E0FB69E87D1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755651526" sldId="272"/>
            <ac:spMk id="11" creationId="{A6F50889-5DCF-A51E-6A5C-0F06D6815876}"/>
          </ac:spMkLst>
        </pc:spChg>
      </pc:sldChg>
      <pc:sldChg chg="modSp del mod">
        <pc:chgData name="Amparo Frigola Olaso" userId="812a2539-5beb-4dca-8bb3-c86c6cb40ae0" providerId="ADAL" clId="{1EC04CAF-B467-4B49-B619-19F3E47C3E5F}" dt="2025-05-31T10:06:57.842" v="2937" actId="47"/>
        <pc:sldMkLst>
          <pc:docMk/>
          <pc:sldMk cId="3771909724" sldId="273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771909724" sldId="273"/>
            <ac:spMk id="4" creationId="{3473F1D5-A073-69C2-CFB7-1E0AD557F37E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771909724" sldId="273"/>
            <ac:spMk id="5" creationId="{250DFAF0-83A6-14FF-E8D9-9980031B446A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771909724" sldId="273"/>
            <ac:spMk id="6" creationId="{F7D6A73D-DF76-9A05-2690-D3F6AE438855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771909724" sldId="273"/>
            <ac:spMk id="7" creationId="{AC4913C9-CDEE-0CD9-D2B0-EA5A9D777BC9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771909724" sldId="273"/>
            <ac:spMk id="8" creationId="{9E6896AB-C3D1-70EF-030B-C674AEC1E74B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771909724" sldId="273"/>
            <ac:spMk id="9" creationId="{519CC56B-5886-1145-0536-25192143A434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771909724" sldId="273"/>
            <ac:spMk id="10" creationId="{665BDC3C-DBD4-2CA6-D99B-0B41086ABA9F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3771909724" sldId="273"/>
            <ac:spMk id="11" creationId="{F9AD3F84-597E-D7B3-F709-16CFD5710F2B}"/>
          </ac:spMkLst>
        </pc:spChg>
      </pc:sldChg>
      <pc:sldChg chg="addSp delSp modSp del mod">
        <pc:chgData name="Amparo Frigola Olaso" userId="812a2539-5beb-4dca-8bb3-c86c6cb40ae0" providerId="ADAL" clId="{1EC04CAF-B467-4B49-B619-19F3E47C3E5F}" dt="2025-05-31T09:38:51.685" v="2383" actId="47"/>
        <pc:sldMkLst>
          <pc:docMk/>
          <pc:sldMk cId="2313458315" sldId="274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13458315" sldId="274"/>
            <ac:spMk id="4" creationId="{11C77550-53DB-7499-50AC-6320B42A4316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13458315" sldId="274"/>
            <ac:spMk id="5" creationId="{A98B02B9-AB08-0F78-AB46-9CF9599591EA}"/>
          </ac:spMkLst>
        </pc:spChg>
        <pc:spChg chg="mod">
          <ac:chgData name="Amparo Frigola Olaso" userId="812a2539-5beb-4dca-8bb3-c86c6cb40ae0" providerId="ADAL" clId="{1EC04CAF-B467-4B49-B619-19F3E47C3E5F}" dt="2025-05-31T09:38:38.443" v="2381" actId="6549"/>
          <ac:spMkLst>
            <pc:docMk/>
            <pc:sldMk cId="2313458315" sldId="274"/>
            <ac:spMk id="6" creationId="{EB9F5C76-EC53-8F17-185E-ACBCD1F88FC3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13458315" sldId="274"/>
            <ac:spMk id="7" creationId="{E4B25788-F8EF-CE51-9E46-1CBE459C72B5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13458315" sldId="274"/>
            <ac:spMk id="8" creationId="{38BE9B05-638A-4022-EE12-D7037EE5C711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13458315" sldId="274"/>
            <ac:spMk id="9" creationId="{20D4F0ED-00F3-9CE5-DD85-181F1AE966A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13458315" sldId="274"/>
            <ac:spMk id="10" creationId="{A4BB9C40-87C9-022D-4A09-D8DC761F16B2}"/>
          </ac:spMkLst>
        </pc:spChg>
        <pc:spChg chg="add del mod">
          <ac:chgData name="Amparo Frigola Olaso" userId="812a2539-5beb-4dca-8bb3-c86c6cb40ae0" providerId="ADAL" clId="{1EC04CAF-B467-4B49-B619-19F3E47C3E5F}" dt="2025-05-31T09:38:35.336" v="2380" actId="20577"/>
          <ac:spMkLst>
            <pc:docMk/>
            <pc:sldMk cId="2313458315" sldId="274"/>
            <ac:spMk id="11" creationId="{8A4DF1AD-EE72-BE17-2C2C-A336DAD00475}"/>
          </ac:spMkLst>
        </pc:spChg>
      </pc:sldChg>
      <pc:sldChg chg="modSp del mod">
        <pc:chgData name="Amparo Frigola Olaso" userId="812a2539-5beb-4dca-8bb3-c86c6cb40ae0" providerId="ADAL" clId="{1EC04CAF-B467-4B49-B619-19F3E47C3E5F}" dt="2025-06-01T11:19:16.945" v="4529" actId="47"/>
        <pc:sldMkLst>
          <pc:docMk/>
          <pc:sldMk cId="1561348936" sldId="275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561348936" sldId="275"/>
            <ac:spMk id="4" creationId="{9C85B718-0EE6-D8A7-D29C-D5C2A3EC7CCD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561348936" sldId="275"/>
            <ac:spMk id="5" creationId="{385BCCFF-7460-07DA-EDC3-A552E6B1BC3E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561348936" sldId="275"/>
            <ac:spMk id="6" creationId="{7ADCD89B-9117-9EDC-5F3D-BE9B3D46A327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561348936" sldId="275"/>
            <ac:spMk id="7" creationId="{0E4ADC4B-4964-69B0-F839-03FF31CE799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561348936" sldId="275"/>
            <ac:spMk id="8" creationId="{6E2D5F29-4A7F-CB6C-A0C6-6A4474F9ADC5}"/>
          </ac:spMkLst>
        </pc:spChg>
        <pc:spChg chg="mod">
          <ac:chgData name="Amparo Frigola Olaso" userId="812a2539-5beb-4dca-8bb3-c86c6cb40ae0" providerId="ADAL" clId="{1EC04CAF-B467-4B49-B619-19F3E47C3E5F}" dt="2025-06-01T11:19:04.809" v="4527" actId="20577"/>
          <ac:spMkLst>
            <pc:docMk/>
            <pc:sldMk cId="1561348936" sldId="275"/>
            <ac:spMk id="9" creationId="{1186DC69-D757-3E65-9253-98A2AE5256AB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561348936" sldId="275"/>
            <ac:spMk id="10" creationId="{A4D4A20E-4FD8-E4AD-E409-4D8E7CAF1A1F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1561348936" sldId="275"/>
            <ac:spMk id="11" creationId="{69791AE1-5865-80E0-FED0-FEE3FB427582}"/>
          </ac:spMkLst>
        </pc:spChg>
      </pc:sldChg>
      <pc:sldChg chg="addSp delSp modSp mod">
        <pc:chgData name="Amparo Frigola Olaso" userId="812a2539-5beb-4dca-8bb3-c86c6cb40ae0" providerId="ADAL" clId="{1EC04CAF-B467-4B49-B619-19F3E47C3E5F}" dt="2025-05-31T09:12:18.280" v="1184" actId="478"/>
        <pc:sldMkLst>
          <pc:docMk/>
          <pc:sldMk cId="2751744960" sldId="277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751744960" sldId="277"/>
            <ac:spMk id="6" creationId="{23BBB1D5-2457-E17A-8F02-A787B3F65CEF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751744960" sldId="277"/>
            <ac:spMk id="10" creationId="{D8EE606A-0F55-C800-0532-D5125AF61105}"/>
          </ac:spMkLst>
        </pc:spChg>
        <pc:spChg chg="del mod">
          <ac:chgData name="Amparo Frigola Olaso" userId="812a2539-5beb-4dca-8bb3-c86c6cb40ae0" providerId="ADAL" clId="{1EC04CAF-B467-4B49-B619-19F3E47C3E5F}" dt="2025-05-31T09:11:01.961" v="1180" actId="478"/>
          <ac:spMkLst>
            <pc:docMk/>
            <pc:sldMk cId="2751744960" sldId="277"/>
            <ac:spMk id="12" creationId="{71B72045-885D-8833-9092-AE77F0CD2E4B}"/>
          </ac:spMkLst>
        </pc:spChg>
        <pc:spChg chg="del">
          <ac:chgData name="Amparo Frigola Olaso" userId="812a2539-5beb-4dca-8bb3-c86c6cb40ae0" providerId="ADAL" clId="{1EC04CAF-B467-4B49-B619-19F3E47C3E5F}" dt="2025-05-31T09:11:12.522" v="1181" actId="478"/>
          <ac:spMkLst>
            <pc:docMk/>
            <pc:sldMk cId="2751744960" sldId="277"/>
            <ac:spMk id="13" creationId="{1B2DF6FB-F367-4E32-BBE0-3A173426730B}"/>
          </ac:spMkLst>
        </pc:spChg>
        <pc:spChg chg="del">
          <ac:chgData name="Amparo Frigola Olaso" userId="812a2539-5beb-4dca-8bb3-c86c6cb40ae0" providerId="ADAL" clId="{1EC04CAF-B467-4B49-B619-19F3E47C3E5F}" dt="2025-05-31T09:11:12.522" v="1181" actId="478"/>
          <ac:spMkLst>
            <pc:docMk/>
            <pc:sldMk cId="2751744960" sldId="277"/>
            <ac:spMk id="14" creationId="{01F561E2-96C2-925C-A694-A4E15C5CEACE}"/>
          </ac:spMkLst>
        </pc:spChg>
        <pc:spChg chg="del mod">
          <ac:chgData name="Amparo Frigola Olaso" userId="812a2539-5beb-4dca-8bb3-c86c6cb40ae0" providerId="ADAL" clId="{1EC04CAF-B467-4B49-B619-19F3E47C3E5F}" dt="2025-05-31T09:11:01.961" v="1180" actId="478"/>
          <ac:spMkLst>
            <pc:docMk/>
            <pc:sldMk cId="2751744960" sldId="277"/>
            <ac:spMk id="15" creationId="{49400E23-450E-EC3E-E141-306334F051B9}"/>
          </ac:spMkLst>
        </pc:spChg>
        <pc:spChg chg="del">
          <ac:chgData name="Amparo Frigola Olaso" userId="812a2539-5beb-4dca-8bb3-c86c6cb40ae0" providerId="ADAL" clId="{1EC04CAF-B467-4B49-B619-19F3E47C3E5F}" dt="2025-05-31T09:11:12.522" v="1181" actId="478"/>
          <ac:spMkLst>
            <pc:docMk/>
            <pc:sldMk cId="2751744960" sldId="277"/>
            <ac:spMk id="16" creationId="{A583EF54-BB94-52A9-D381-E40DDA20CA92}"/>
          </ac:spMkLst>
        </pc:spChg>
        <pc:spChg chg="del">
          <ac:chgData name="Amparo Frigola Olaso" userId="812a2539-5beb-4dca-8bb3-c86c6cb40ae0" providerId="ADAL" clId="{1EC04CAF-B467-4B49-B619-19F3E47C3E5F}" dt="2025-05-31T09:11:12.522" v="1181" actId="478"/>
          <ac:spMkLst>
            <pc:docMk/>
            <pc:sldMk cId="2751744960" sldId="277"/>
            <ac:spMk id="17" creationId="{F140AFA0-5678-9756-5D57-E3FCC1ACC41F}"/>
          </ac:spMkLst>
        </pc:spChg>
        <pc:spChg chg="del">
          <ac:chgData name="Amparo Frigola Olaso" userId="812a2539-5beb-4dca-8bb3-c86c6cb40ae0" providerId="ADAL" clId="{1EC04CAF-B467-4B49-B619-19F3E47C3E5F}" dt="2025-05-31T09:11:01.961" v="1180" actId="478"/>
          <ac:spMkLst>
            <pc:docMk/>
            <pc:sldMk cId="2751744960" sldId="277"/>
            <ac:spMk id="18" creationId="{A58ABA9C-DF96-6CA5-711E-5DA940CC99FC}"/>
          </ac:spMkLst>
        </pc:spChg>
        <pc:spChg chg="del">
          <ac:chgData name="Amparo Frigola Olaso" userId="812a2539-5beb-4dca-8bb3-c86c6cb40ae0" providerId="ADAL" clId="{1EC04CAF-B467-4B49-B619-19F3E47C3E5F}" dt="2025-05-31T09:11:12.522" v="1181" actId="478"/>
          <ac:spMkLst>
            <pc:docMk/>
            <pc:sldMk cId="2751744960" sldId="277"/>
            <ac:spMk id="19" creationId="{1D4B079E-3946-44E1-6683-260436EBDF7C}"/>
          </ac:spMkLst>
        </pc:spChg>
        <pc:spChg chg="del mod">
          <ac:chgData name="Amparo Frigola Olaso" userId="812a2539-5beb-4dca-8bb3-c86c6cb40ae0" providerId="ADAL" clId="{1EC04CAF-B467-4B49-B619-19F3E47C3E5F}" dt="2025-05-31T09:11:12.522" v="1181" actId="478"/>
          <ac:spMkLst>
            <pc:docMk/>
            <pc:sldMk cId="2751744960" sldId="277"/>
            <ac:spMk id="20" creationId="{C6E7305C-039F-9D58-7471-C89CE1B195AC}"/>
          </ac:spMkLst>
        </pc:spChg>
        <pc:spChg chg="del mod">
          <ac:chgData name="Amparo Frigola Olaso" userId="812a2539-5beb-4dca-8bb3-c86c6cb40ae0" providerId="ADAL" clId="{1EC04CAF-B467-4B49-B619-19F3E47C3E5F}" dt="2025-05-31T09:11:01.961" v="1180" actId="478"/>
          <ac:spMkLst>
            <pc:docMk/>
            <pc:sldMk cId="2751744960" sldId="277"/>
            <ac:spMk id="21" creationId="{E4DCC8C8-F784-DD9C-E7CE-9A0661A16777}"/>
          </ac:spMkLst>
        </pc:spChg>
        <pc:spChg chg="del">
          <ac:chgData name="Amparo Frigola Olaso" userId="812a2539-5beb-4dca-8bb3-c86c6cb40ae0" providerId="ADAL" clId="{1EC04CAF-B467-4B49-B619-19F3E47C3E5F}" dt="2025-05-31T09:11:12.522" v="1181" actId="478"/>
          <ac:spMkLst>
            <pc:docMk/>
            <pc:sldMk cId="2751744960" sldId="277"/>
            <ac:spMk id="22" creationId="{830AC027-5C8A-A160-61FF-9073A60A7743}"/>
          </ac:spMkLst>
        </pc:spChg>
        <pc:spChg chg="del mod">
          <ac:chgData name="Amparo Frigola Olaso" userId="812a2539-5beb-4dca-8bb3-c86c6cb40ae0" providerId="ADAL" clId="{1EC04CAF-B467-4B49-B619-19F3E47C3E5F}" dt="2025-05-31T09:11:12.522" v="1181" actId="478"/>
          <ac:spMkLst>
            <pc:docMk/>
            <pc:sldMk cId="2751744960" sldId="277"/>
            <ac:spMk id="23" creationId="{B4D367A8-5384-269F-C279-D6D687433C7B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751744960" sldId="277"/>
            <ac:spMk id="25" creationId="{7EAF7337-D6AA-D62B-36D1-391FDEA7003F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751744960" sldId="277"/>
            <ac:spMk id="26" creationId="{ADFD7067-DC8F-1806-0A8E-0DEA8CA51C82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751744960" sldId="277"/>
            <ac:spMk id="27" creationId="{4A84B0A2-C9FD-93E4-E646-526A7838F3AD}"/>
          </ac:spMkLst>
        </pc:spChg>
        <pc:grpChg chg="del">
          <ac:chgData name="Amparo Frigola Olaso" userId="812a2539-5beb-4dca-8bb3-c86c6cb40ae0" providerId="ADAL" clId="{1EC04CAF-B467-4B49-B619-19F3E47C3E5F}" dt="2025-05-31T09:11:01.961" v="1180" actId="478"/>
          <ac:grpSpMkLst>
            <pc:docMk/>
            <pc:sldMk cId="2751744960" sldId="277"/>
            <ac:grpSpMk id="2" creationId="{20B0D1AA-9D57-258A-FBE5-3D1932BF0B0D}"/>
          </ac:grpSpMkLst>
        </pc:grpChg>
        <pc:grpChg chg="del">
          <ac:chgData name="Amparo Frigola Olaso" userId="812a2539-5beb-4dca-8bb3-c86c6cb40ae0" providerId="ADAL" clId="{1EC04CAF-B467-4B49-B619-19F3E47C3E5F}" dt="2025-05-31T09:11:12.522" v="1181" actId="478"/>
          <ac:grpSpMkLst>
            <pc:docMk/>
            <pc:sldMk cId="2751744960" sldId="277"/>
            <ac:grpSpMk id="5" creationId="{0D27063D-A618-D178-A2A0-71414BF3482D}"/>
          </ac:grpSpMkLst>
        </pc:grpChg>
        <pc:grpChg chg="del">
          <ac:chgData name="Amparo Frigola Olaso" userId="812a2539-5beb-4dca-8bb3-c86c6cb40ae0" providerId="ADAL" clId="{1EC04CAF-B467-4B49-B619-19F3E47C3E5F}" dt="2025-05-31T09:11:12.522" v="1181" actId="478"/>
          <ac:grpSpMkLst>
            <pc:docMk/>
            <pc:sldMk cId="2751744960" sldId="277"/>
            <ac:grpSpMk id="8" creationId="{99BBACD0-5587-2C8B-61BC-7BE3D52E277C}"/>
          </ac:grpSpMkLst>
        </pc:grpChg>
        <pc:graphicFrameChg chg="add del mod">
          <ac:chgData name="Amparo Frigola Olaso" userId="812a2539-5beb-4dca-8bb3-c86c6cb40ae0" providerId="ADAL" clId="{1EC04CAF-B467-4B49-B619-19F3E47C3E5F}" dt="2025-05-31T09:12:18.280" v="1184" actId="478"/>
          <ac:graphicFrameMkLst>
            <pc:docMk/>
            <pc:sldMk cId="2751744960" sldId="277"/>
            <ac:graphicFrameMk id="30" creationId="{51E84180-1943-A078-B435-26CAB18E052A}"/>
          </ac:graphicFrameMkLst>
        </pc:graphicFrameChg>
      </pc:sldChg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236104655" sldId="278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2" creationId="{2DCF05CC-C670-5743-75CF-CC4B6127EBF6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8" creationId="{9B29A251-1450-25CE-E482-3738DDD432AF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9" creationId="{0C3B362D-0A58-39B9-EA61-90BD5CA62A99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12" creationId="{F6D0D00F-8F63-435E-1498-7E69574F7439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13" creationId="{504DAA75-1FB1-121E-DCB0-5F075F2EC380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16" creationId="{D07EE519-6531-7B49-2046-CC13FEBBB4FB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17" creationId="{3C16FB5B-EBF0-A202-D146-64D3DBAEF307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18" creationId="{0DE067AF-D7AC-0820-3BB8-809250589124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20" creationId="{04A273DE-9B32-1A83-5917-6FD562450944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236104655" sldId="278"/>
            <ac:spMk id="24" creationId="{E81D14AE-9768-5F94-8DC1-3E1EF4C2D140}"/>
          </ac:spMkLst>
        </pc:spChg>
      </pc:sldChg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581131680" sldId="279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81131680" sldId="279"/>
            <ac:spMk id="5" creationId="{07D8A597-575B-4B5F-B37F-7B1FDB319697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81131680" sldId="279"/>
            <ac:spMk id="6" creationId="{AEDABB65-A8C1-3E12-871B-06E4E6AB0C76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81131680" sldId="279"/>
            <ac:spMk id="7" creationId="{0E998710-1E8C-D8F7-4E90-D09CDE5F2A54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81131680" sldId="279"/>
            <ac:spMk id="13" creationId="{2648088B-73EA-C13D-F9FA-193F12DDB573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81131680" sldId="279"/>
            <ac:spMk id="14" creationId="{5EE09F87-7F1E-4266-9070-F2BECF81C8F6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81131680" sldId="279"/>
            <ac:spMk id="18" creationId="{C27F0437-1A55-33D0-05EB-C5E690CADA95}"/>
          </ac:spMkLst>
        </pc:spChg>
      </pc:sldChg>
      <pc:sldChg chg="modSp mod">
        <pc:chgData name="Amparo Frigola Olaso" userId="812a2539-5beb-4dca-8bb3-c86c6cb40ae0" providerId="ADAL" clId="{1EC04CAF-B467-4B49-B619-19F3E47C3E5F}" dt="2025-05-31T08:31:21.348" v="106" actId="790"/>
        <pc:sldMkLst>
          <pc:docMk/>
          <pc:sldMk cId="53028595" sldId="280"/>
        </pc:sldMkLst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3028595" sldId="280"/>
            <ac:spMk id="5" creationId="{71A461F8-AA36-BE7C-2C65-974A90788251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3028595" sldId="280"/>
            <ac:spMk id="6" creationId="{B5810CD2-4F1F-16F5-59AC-8C0A1C6B5539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3028595" sldId="280"/>
            <ac:spMk id="7" creationId="{3C7BE9C9-0A55-FF7B-BFDC-4AEB16526D4A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3028595" sldId="280"/>
            <ac:spMk id="13" creationId="{1F200937-1C8C-259A-E8EE-A71633742D26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3028595" sldId="280"/>
            <ac:spMk id="14" creationId="{B43D5921-9EEC-ABEB-3E39-C49CB7E11F96}"/>
          </ac:spMkLst>
        </pc:spChg>
        <pc:spChg chg="mod">
          <ac:chgData name="Amparo Frigola Olaso" userId="812a2539-5beb-4dca-8bb3-c86c6cb40ae0" providerId="ADAL" clId="{1EC04CAF-B467-4B49-B619-19F3E47C3E5F}" dt="2025-05-31T08:31:21.348" v="106" actId="790"/>
          <ac:spMkLst>
            <pc:docMk/>
            <pc:sldMk cId="53028595" sldId="280"/>
            <ac:spMk id="18" creationId="{1AE24E23-51B0-DFFA-D158-40B18B208B3F}"/>
          </ac:spMkLst>
        </pc:spChg>
        <pc:picChg chg="mod">
          <ac:chgData name="Amparo Frigola Olaso" userId="812a2539-5beb-4dca-8bb3-c86c6cb40ae0" providerId="ADAL" clId="{1EC04CAF-B467-4B49-B619-19F3E47C3E5F}" dt="2025-05-30T17:28:41.594" v="0" actId="1076"/>
          <ac:picMkLst>
            <pc:docMk/>
            <pc:sldMk cId="53028595" sldId="280"/>
            <ac:picMk id="4" creationId="{95C62699-FE70-8615-98F2-0D36E39FAF3F}"/>
          </ac:picMkLst>
        </pc:picChg>
      </pc:sldChg>
      <pc:sldChg chg="add mod ord modShow">
        <pc:chgData name="Amparo Frigola Olaso" userId="812a2539-5beb-4dca-8bb3-c86c6cb40ae0" providerId="ADAL" clId="{1EC04CAF-B467-4B49-B619-19F3E47C3E5F}" dt="2025-05-31T09:09:57.130" v="1179"/>
        <pc:sldMkLst>
          <pc:docMk/>
          <pc:sldMk cId="1627960924" sldId="281"/>
        </pc:sldMkLst>
      </pc:sldChg>
      <pc:sldChg chg="add del setBg">
        <pc:chgData name="Amparo Frigola Olaso" userId="812a2539-5beb-4dca-8bb3-c86c6cb40ae0" providerId="ADAL" clId="{1EC04CAF-B467-4B49-B619-19F3E47C3E5F}" dt="2025-05-31T08:50:38.959" v="701"/>
        <pc:sldMkLst>
          <pc:docMk/>
          <pc:sldMk cId="3858193050" sldId="281"/>
        </pc:sldMkLst>
      </pc:sldChg>
      <pc:sldChg chg="modSp add mod">
        <pc:chgData name="Amparo Frigola Olaso" userId="812a2539-5beb-4dca-8bb3-c86c6cb40ae0" providerId="ADAL" clId="{1EC04CAF-B467-4B49-B619-19F3E47C3E5F}" dt="2025-05-31T09:42:01.192" v="2740" actId="1076"/>
        <pc:sldMkLst>
          <pc:docMk/>
          <pc:sldMk cId="3709427756" sldId="282"/>
        </pc:sldMkLst>
        <pc:spChg chg="mod">
          <ac:chgData name="Amparo Frigola Olaso" userId="812a2539-5beb-4dca-8bb3-c86c6cb40ae0" providerId="ADAL" clId="{1EC04CAF-B467-4B49-B619-19F3E47C3E5F}" dt="2025-05-31T09:38:55.386" v="2394" actId="20577"/>
          <ac:spMkLst>
            <pc:docMk/>
            <pc:sldMk cId="3709427756" sldId="282"/>
            <ac:spMk id="6" creationId="{12DAFA78-CCAA-0DC5-3B3B-5532AE638E76}"/>
          </ac:spMkLst>
        </pc:spChg>
        <pc:spChg chg="mod">
          <ac:chgData name="Amparo Frigola Olaso" userId="812a2539-5beb-4dca-8bb3-c86c6cb40ae0" providerId="ADAL" clId="{1EC04CAF-B467-4B49-B619-19F3E47C3E5F}" dt="2025-05-31T09:41:55.786" v="2737" actId="1076"/>
          <ac:spMkLst>
            <pc:docMk/>
            <pc:sldMk cId="3709427756" sldId="282"/>
            <ac:spMk id="9" creationId="{4DED9E9A-6C00-171A-2581-A95590956649}"/>
          </ac:spMkLst>
        </pc:spChg>
        <pc:spChg chg="mod">
          <ac:chgData name="Amparo Frigola Olaso" userId="812a2539-5beb-4dca-8bb3-c86c6cb40ae0" providerId="ADAL" clId="{1EC04CAF-B467-4B49-B619-19F3E47C3E5F}" dt="2025-05-31T09:42:01.192" v="2740" actId="1076"/>
          <ac:spMkLst>
            <pc:docMk/>
            <pc:sldMk cId="3709427756" sldId="282"/>
            <ac:spMk id="10" creationId="{4B6356C5-D72D-1F7B-35D2-EE4FBBB8ED74}"/>
          </ac:spMkLst>
        </pc:spChg>
        <pc:spChg chg="mod">
          <ac:chgData name="Amparo Frigola Olaso" userId="812a2539-5beb-4dca-8bb3-c86c6cb40ae0" providerId="ADAL" clId="{1EC04CAF-B467-4B49-B619-19F3E47C3E5F}" dt="2025-05-31T09:38:57.890" v="2402" actId="20577"/>
          <ac:spMkLst>
            <pc:docMk/>
            <pc:sldMk cId="3709427756" sldId="282"/>
            <ac:spMk id="11" creationId="{C0E8B702-2091-787D-D13A-336F3BAAB61B}"/>
          </ac:spMkLst>
        </pc:spChg>
      </pc:sldChg>
      <pc:sldChg chg="modSp add del mod">
        <pc:chgData name="Amparo Frigola Olaso" userId="812a2539-5beb-4dca-8bb3-c86c6cb40ae0" providerId="ADAL" clId="{1EC04CAF-B467-4B49-B619-19F3E47C3E5F}" dt="2025-06-01T11:43:39.170" v="5146" actId="47"/>
        <pc:sldMkLst>
          <pc:docMk/>
          <pc:sldMk cId="3366092842" sldId="283"/>
        </pc:sldMkLst>
        <pc:spChg chg="mod">
          <ac:chgData name="Amparo Frigola Olaso" userId="812a2539-5beb-4dca-8bb3-c86c6cb40ae0" providerId="ADAL" clId="{1EC04CAF-B467-4B49-B619-19F3E47C3E5F}" dt="2025-05-31T10:07:02.623" v="2940" actId="20577"/>
          <ac:spMkLst>
            <pc:docMk/>
            <pc:sldMk cId="3366092842" sldId="283"/>
            <ac:spMk id="6" creationId="{47F7AC34-A65F-13FB-3F04-2AD0DA8BDDE1}"/>
          </ac:spMkLst>
        </pc:spChg>
        <pc:spChg chg="mod">
          <ac:chgData name="Amparo Frigola Olaso" userId="812a2539-5beb-4dca-8bb3-c86c6cb40ae0" providerId="ADAL" clId="{1EC04CAF-B467-4B49-B619-19F3E47C3E5F}" dt="2025-05-31T10:07:16.757" v="2973" actId="20577"/>
          <ac:spMkLst>
            <pc:docMk/>
            <pc:sldMk cId="3366092842" sldId="283"/>
            <ac:spMk id="11" creationId="{47A9BA2D-7D52-AD07-2C68-9F8EA0B947D6}"/>
          </ac:spMkLst>
        </pc:spChg>
      </pc:sldChg>
      <pc:sldChg chg="modSp add del mod">
        <pc:chgData name="Amparo Frigola Olaso" userId="812a2539-5beb-4dca-8bb3-c86c6cb40ae0" providerId="ADAL" clId="{1EC04CAF-B467-4B49-B619-19F3E47C3E5F}" dt="2025-06-01T11:44:31.615" v="5247" actId="47"/>
        <pc:sldMkLst>
          <pc:docMk/>
          <pc:sldMk cId="2155431531" sldId="284"/>
        </pc:sldMkLst>
        <pc:spChg chg="mod">
          <ac:chgData name="Amparo Frigola Olaso" userId="812a2539-5beb-4dca-8bb3-c86c6cb40ae0" providerId="ADAL" clId="{1EC04CAF-B467-4B49-B619-19F3E47C3E5F}" dt="2025-05-31T10:07:37.917" v="3003" actId="20577"/>
          <ac:spMkLst>
            <pc:docMk/>
            <pc:sldMk cId="2155431531" sldId="284"/>
            <ac:spMk id="6" creationId="{7C31E876-4C76-AC47-EE27-0CAF3A3F78F3}"/>
          </ac:spMkLst>
        </pc:spChg>
        <pc:spChg chg="mod">
          <ac:chgData name="Amparo Frigola Olaso" userId="812a2539-5beb-4dca-8bb3-c86c6cb40ae0" providerId="ADAL" clId="{1EC04CAF-B467-4B49-B619-19F3E47C3E5F}" dt="2025-05-31T10:07:32.727" v="3001" actId="20577"/>
          <ac:spMkLst>
            <pc:docMk/>
            <pc:sldMk cId="2155431531" sldId="284"/>
            <ac:spMk id="11" creationId="{7BE6D3D3-908C-63CE-9F11-1B260479E823}"/>
          </ac:spMkLst>
        </pc:spChg>
      </pc:sldChg>
      <pc:sldChg chg="modSp add del mod">
        <pc:chgData name="Amparo Frigola Olaso" userId="812a2539-5beb-4dca-8bb3-c86c6cb40ae0" providerId="ADAL" clId="{1EC04CAF-B467-4B49-B619-19F3E47C3E5F}" dt="2025-06-01T11:44:31.615" v="5247" actId="47"/>
        <pc:sldMkLst>
          <pc:docMk/>
          <pc:sldMk cId="3916971866" sldId="285"/>
        </pc:sldMkLst>
        <pc:spChg chg="mod">
          <ac:chgData name="Amparo Frigola Olaso" userId="812a2539-5beb-4dca-8bb3-c86c6cb40ae0" providerId="ADAL" clId="{1EC04CAF-B467-4B49-B619-19F3E47C3E5F}" dt="2025-05-31T10:07:42.367" v="3006" actId="20577"/>
          <ac:spMkLst>
            <pc:docMk/>
            <pc:sldMk cId="3916971866" sldId="285"/>
            <ac:spMk id="6" creationId="{1B27705B-117F-C50B-C436-BA6BC2A07A5F}"/>
          </ac:spMkLst>
        </pc:spChg>
        <pc:spChg chg="mod">
          <ac:chgData name="Amparo Frigola Olaso" userId="812a2539-5beb-4dca-8bb3-c86c6cb40ae0" providerId="ADAL" clId="{1EC04CAF-B467-4B49-B619-19F3E47C3E5F}" dt="2025-05-31T10:08:07.837" v="3041" actId="20577"/>
          <ac:spMkLst>
            <pc:docMk/>
            <pc:sldMk cId="3916971866" sldId="285"/>
            <ac:spMk id="11" creationId="{1BE6C008-8102-4EC5-135B-8AF74E4C6C1F}"/>
          </ac:spMkLst>
        </pc:spChg>
      </pc:sldChg>
      <pc:sldChg chg="modSp add del mod">
        <pc:chgData name="Amparo Frigola Olaso" userId="812a2539-5beb-4dca-8bb3-c86c6cb40ae0" providerId="ADAL" clId="{1EC04CAF-B467-4B49-B619-19F3E47C3E5F}" dt="2025-06-01T11:44:31.615" v="5247" actId="47"/>
        <pc:sldMkLst>
          <pc:docMk/>
          <pc:sldMk cId="3396308186" sldId="286"/>
        </pc:sldMkLst>
        <pc:spChg chg="mod">
          <ac:chgData name="Amparo Frigola Olaso" userId="812a2539-5beb-4dca-8bb3-c86c6cb40ae0" providerId="ADAL" clId="{1EC04CAF-B467-4B49-B619-19F3E47C3E5F}" dt="2025-05-31T10:08:16.532" v="3044" actId="20577"/>
          <ac:spMkLst>
            <pc:docMk/>
            <pc:sldMk cId="3396308186" sldId="286"/>
            <ac:spMk id="6" creationId="{575F7434-EAC9-EE92-AA7D-66663E07A8D7}"/>
          </ac:spMkLst>
        </pc:spChg>
        <pc:spChg chg="mod">
          <ac:chgData name="Amparo Frigola Olaso" userId="812a2539-5beb-4dca-8bb3-c86c6cb40ae0" providerId="ADAL" clId="{1EC04CAF-B467-4B49-B619-19F3E47C3E5F}" dt="2025-05-31T10:08:22.653" v="3064" actId="20577"/>
          <ac:spMkLst>
            <pc:docMk/>
            <pc:sldMk cId="3396308186" sldId="286"/>
            <ac:spMk id="11" creationId="{7EDC97BA-5845-EB41-DCD2-7E5D07E70C0C}"/>
          </ac:spMkLst>
        </pc:spChg>
      </pc:sldChg>
      <pc:sldChg chg="modSp add del mod setBg">
        <pc:chgData name="Amparo Frigola Olaso" userId="812a2539-5beb-4dca-8bb3-c86c6cb40ae0" providerId="ADAL" clId="{1EC04CAF-B467-4B49-B619-19F3E47C3E5F}" dt="2025-05-31T10:12:38.711" v="3146" actId="47"/>
        <pc:sldMkLst>
          <pc:docMk/>
          <pc:sldMk cId="1937288174" sldId="287"/>
        </pc:sldMkLst>
        <pc:spChg chg="mod">
          <ac:chgData name="Amparo Frigola Olaso" userId="812a2539-5beb-4dca-8bb3-c86c6cb40ae0" providerId="ADAL" clId="{1EC04CAF-B467-4B49-B619-19F3E47C3E5F}" dt="2025-05-31T10:12:25.911" v="3143" actId="20577"/>
          <ac:spMkLst>
            <pc:docMk/>
            <pc:sldMk cId="1937288174" sldId="287"/>
            <ac:spMk id="6" creationId="{000A2621-51D5-1BD6-E723-5A20E9A6C399}"/>
          </ac:spMkLst>
        </pc:spChg>
      </pc:sldChg>
      <pc:sldChg chg="addSp delSp modSp add mod">
        <pc:chgData name="Amparo Frigola Olaso" userId="812a2539-5beb-4dca-8bb3-c86c6cb40ae0" providerId="ADAL" clId="{1EC04CAF-B467-4B49-B619-19F3E47C3E5F}" dt="2025-06-01T11:32:58.615" v="4936" actId="1076"/>
        <pc:sldMkLst>
          <pc:docMk/>
          <pc:sldMk cId="2613787265" sldId="287"/>
        </pc:sldMkLst>
        <pc:spChg chg="mod">
          <ac:chgData name="Amparo Frigola Olaso" userId="812a2539-5beb-4dca-8bb3-c86c6cb40ae0" providerId="ADAL" clId="{1EC04CAF-B467-4B49-B619-19F3E47C3E5F}" dt="2025-06-01T11:32:58.615" v="4936" actId="1076"/>
          <ac:spMkLst>
            <pc:docMk/>
            <pc:sldMk cId="2613787265" sldId="287"/>
            <ac:spMk id="2" creationId="{A4F30186-144F-4404-56B7-104E739D7F8A}"/>
          </ac:spMkLst>
        </pc:spChg>
        <pc:spChg chg="add del mod">
          <ac:chgData name="Amparo Frigola Olaso" userId="812a2539-5beb-4dca-8bb3-c86c6cb40ae0" providerId="ADAL" clId="{1EC04CAF-B467-4B49-B619-19F3E47C3E5F}" dt="2025-06-01T11:20:12.290" v="4545" actId="478"/>
          <ac:spMkLst>
            <pc:docMk/>
            <pc:sldMk cId="2613787265" sldId="287"/>
            <ac:spMk id="3" creationId="{4DCFB03E-AA07-D441-783D-037FD26DD1C1}"/>
          </ac:spMkLst>
        </pc:spChg>
        <pc:spChg chg="mod">
          <ac:chgData name="Amparo Frigola Olaso" userId="812a2539-5beb-4dca-8bb3-c86c6cb40ae0" providerId="ADAL" clId="{1EC04CAF-B467-4B49-B619-19F3E47C3E5F}" dt="2025-06-01T11:22:43.213" v="4712" actId="207"/>
          <ac:spMkLst>
            <pc:docMk/>
            <pc:sldMk cId="2613787265" sldId="287"/>
            <ac:spMk id="6" creationId="{F8B6035C-4006-90E2-EEEF-9DCA9E8BCFC1}"/>
          </ac:spMkLst>
        </pc:spChg>
        <pc:spChg chg="add del mod">
          <ac:chgData name="Amparo Frigola Olaso" userId="812a2539-5beb-4dca-8bb3-c86c6cb40ae0" providerId="ADAL" clId="{1EC04CAF-B467-4B49-B619-19F3E47C3E5F}" dt="2025-06-01T11:32:58.615" v="4936" actId="1076"/>
          <ac:spMkLst>
            <pc:docMk/>
            <pc:sldMk cId="2613787265" sldId="287"/>
            <ac:spMk id="9" creationId="{0856F615-499F-3E4D-238C-95B2A01C6D1D}"/>
          </ac:spMkLst>
        </pc:spChg>
        <pc:spChg chg="add mod">
          <ac:chgData name="Amparo Frigola Olaso" userId="812a2539-5beb-4dca-8bb3-c86c6cb40ae0" providerId="ADAL" clId="{1EC04CAF-B467-4B49-B619-19F3E47C3E5F}" dt="2025-06-01T11:32:58.615" v="4936" actId="1076"/>
          <ac:spMkLst>
            <pc:docMk/>
            <pc:sldMk cId="2613787265" sldId="287"/>
            <ac:spMk id="10" creationId="{502363C3-6B94-5110-DE24-614F2658FBD6}"/>
          </ac:spMkLst>
        </pc:spChg>
        <pc:spChg chg="del">
          <ac:chgData name="Amparo Frigola Olaso" userId="812a2539-5beb-4dca-8bb3-c86c6cb40ae0" providerId="ADAL" clId="{1EC04CAF-B467-4B49-B619-19F3E47C3E5F}" dt="2025-06-01T11:19:25.003" v="4539" actId="478"/>
          <ac:spMkLst>
            <pc:docMk/>
            <pc:sldMk cId="2613787265" sldId="287"/>
            <ac:spMk id="11" creationId="{812CDE15-260D-8560-2FE0-EFFE6E0F33C1}"/>
          </ac:spMkLst>
        </pc:spChg>
        <pc:spChg chg="add del mod">
          <ac:chgData name="Amparo Frigola Olaso" userId="812a2539-5beb-4dca-8bb3-c86c6cb40ae0" providerId="ADAL" clId="{1EC04CAF-B467-4B49-B619-19F3E47C3E5F}" dt="2025-06-01T11:20:13.834" v="4546" actId="478"/>
          <ac:spMkLst>
            <pc:docMk/>
            <pc:sldMk cId="2613787265" sldId="287"/>
            <ac:spMk id="12" creationId="{63C06ED1-B44A-6288-B456-E1692D9E3718}"/>
          </ac:spMkLst>
        </pc:spChg>
        <pc:spChg chg="del">
          <ac:chgData name="Amparo Frigola Olaso" userId="812a2539-5beb-4dca-8bb3-c86c6cb40ae0" providerId="ADAL" clId="{1EC04CAF-B467-4B49-B619-19F3E47C3E5F}" dt="2025-06-01T11:20:43.835" v="4551" actId="478"/>
          <ac:spMkLst>
            <pc:docMk/>
            <pc:sldMk cId="2613787265" sldId="287"/>
            <ac:spMk id="13" creationId="{BF53DAEE-6E3F-1F07-8BDA-FE457250D2B0}"/>
          </ac:spMkLst>
        </pc:spChg>
        <pc:spChg chg="add del mod">
          <ac:chgData name="Amparo Frigola Olaso" userId="812a2539-5beb-4dca-8bb3-c86c6cb40ae0" providerId="ADAL" clId="{1EC04CAF-B467-4B49-B619-19F3E47C3E5F}" dt="2025-06-01T11:20:15.491" v="4547" actId="478"/>
          <ac:spMkLst>
            <pc:docMk/>
            <pc:sldMk cId="2613787265" sldId="287"/>
            <ac:spMk id="14" creationId="{B4DA1D6E-5C88-9ABD-36A4-16027479C4D2}"/>
          </ac:spMkLst>
        </pc:spChg>
        <pc:spChg chg="del mod">
          <ac:chgData name="Amparo Frigola Olaso" userId="812a2539-5beb-4dca-8bb3-c86c6cb40ae0" providerId="ADAL" clId="{1EC04CAF-B467-4B49-B619-19F3E47C3E5F}" dt="2025-06-01T11:23:29.093" v="4750" actId="478"/>
          <ac:spMkLst>
            <pc:docMk/>
            <pc:sldMk cId="2613787265" sldId="287"/>
            <ac:spMk id="16" creationId="{61592339-AD2D-35C7-E664-39EAD1C558C7}"/>
          </ac:spMkLst>
        </pc:spChg>
        <pc:spChg chg="del mod">
          <ac:chgData name="Amparo Frigola Olaso" userId="812a2539-5beb-4dca-8bb3-c86c6cb40ae0" providerId="ADAL" clId="{1EC04CAF-B467-4B49-B619-19F3E47C3E5F}" dt="2025-06-01T11:23:29.093" v="4750" actId="478"/>
          <ac:spMkLst>
            <pc:docMk/>
            <pc:sldMk cId="2613787265" sldId="287"/>
            <ac:spMk id="20" creationId="{6180C52A-9D71-9891-C91B-2F7DA57C363F}"/>
          </ac:spMkLst>
        </pc:spChg>
        <pc:spChg chg="add del mod">
          <ac:chgData name="Amparo Frigola Olaso" userId="812a2539-5beb-4dca-8bb3-c86c6cb40ae0" providerId="ADAL" clId="{1EC04CAF-B467-4B49-B619-19F3E47C3E5F}" dt="2025-06-01T11:23:29.093" v="4750" actId="478"/>
          <ac:spMkLst>
            <pc:docMk/>
            <pc:sldMk cId="2613787265" sldId="287"/>
            <ac:spMk id="21" creationId="{53C96DD7-F936-F9B8-FFE7-238C1013833C}"/>
          </ac:spMkLst>
        </pc:spChg>
        <pc:spChg chg="add del mod">
          <ac:chgData name="Amparo Frigola Olaso" userId="812a2539-5beb-4dca-8bb3-c86c6cb40ae0" providerId="ADAL" clId="{1EC04CAF-B467-4B49-B619-19F3E47C3E5F}" dt="2025-06-01T11:20:48.761" v="4552" actId="478"/>
          <ac:spMkLst>
            <pc:docMk/>
            <pc:sldMk cId="2613787265" sldId="287"/>
            <ac:spMk id="22" creationId="{DAF68676-E176-45CE-A0D5-D94F71DD5730}"/>
          </ac:spMkLst>
        </pc:spChg>
        <pc:spChg chg="del mod">
          <ac:chgData name="Amparo Frigola Olaso" userId="812a2539-5beb-4dca-8bb3-c86c6cb40ae0" providerId="ADAL" clId="{1EC04CAF-B467-4B49-B619-19F3E47C3E5F}" dt="2025-06-01T11:23:00.240" v="4715" actId="478"/>
          <ac:spMkLst>
            <pc:docMk/>
            <pc:sldMk cId="2613787265" sldId="287"/>
            <ac:spMk id="23" creationId="{CD185645-5416-572C-0CB6-CE2B334098F5}"/>
          </ac:spMkLst>
        </pc:spChg>
        <pc:spChg chg="add del mod">
          <ac:chgData name="Amparo Frigola Olaso" userId="812a2539-5beb-4dca-8bb3-c86c6cb40ae0" providerId="ADAL" clId="{1EC04CAF-B467-4B49-B619-19F3E47C3E5F}" dt="2025-06-01T11:23:00.240" v="4715" actId="478"/>
          <ac:spMkLst>
            <pc:docMk/>
            <pc:sldMk cId="2613787265" sldId="287"/>
            <ac:spMk id="24" creationId="{27C16686-0FBA-23F3-FAF3-B2736F1CEAE4}"/>
          </ac:spMkLst>
        </pc:spChg>
        <pc:spChg chg="add del mod">
          <ac:chgData name="Amparo Frigola Olaso" userId="812a2539-5beb-4dca-8bb3-c86c6cb40ae0" providerId="ADAL" clId="{1EC04CAF-B467-4B49-B619-19F3E47C3E5F}" dt="2025-06-01T11:23:00.240" v="4715" actId="478"/>
          <ac:spMkLst>
            <pc:docMk/>
            <pc:sldMk cId="2613787265" sldId="287"/>
            <ac:spMk id="25" creationId="{DF2E61CE-B205-9FAF-3D98-2A0CF78D8F77}"/>
          </ac:spMkLst>
        </pc:spChg>
        <pc:spChg chg="add del mod">
          <ac:chgData name="Amparo Frigola Olaso" userId="812a2539-5beb-4dca-8bb3-c86c6cb40ae0" providerId="ADAL" clId="{1EC04CAF-B467-4B49-B619-19F3E47C3E5F}" dt="2025-06-01T11:23:00.240" v="4715" actId="478"/>
          <ac:spMkLst>
            <pc:docMk/>
            <pc:sldMk cId="2613787265" sldId="287"/>
            <ac:spMk id="26" creationId="{874B0A43-6D0E-76B6-DA4B-588CBA0EBDD8}"/>
          </ac:spMkLst>
        </pc:spChg>
        <pc:spChg chg="del mod">
          <ac:chgData name="Amparo Frigola Olaso" userId="812a2539-5beb-4dca-8bb3-c86c6cb40ae0" providerId="ADAL" clId="{1EC04CAF-B467-4B49-B619-19F3E47C3E5F}" dt="2025-06-01T11:23:00.240" v="4715" actId="478"/>
          <ac:spMkLst>
            <pc:docMk/>
            <pc:sldMk cId="2613787265" sldId="287"/>
            <ac:spMk id="27" creationId="{3E3149B7-E290-91E1-CC00-0D65E47F8DFF}"/>
          </ac:spMkLst>
        </pc:spChg>
        <pc:spChg chg="add del mod">
          <ac:chgData name="Amparo Frigola Olaso" userId="812a2539-5beb-4dca-8bb3-c86c6cb40ae0" providerId="ADAL" clId="{1EC04CAF-B467-4B49-B619-19F3E47C3E5F}" dt="2025-06-01T11:23:00.240" v="4715" actId="478"/>
          <ac:spMkLst>
            <pc:docMk/>
            <pc:sldMk cId="2613787265" sldId="287"/>
            <ac:spMk id="28" creationId="{2D3CE4B9-C30E-7270-39F9-88E0369C0110}"/>
          </ac:spMkLst>
        </pc:spChg>
      </pc:sldChg>
      <pc:sldChg chg="addSp delSp modSp add mod">
        <pc:chgData name="Amparo Frigola Olaso" userId="812a2539-5beb-4dca-8bb3-c86c6cb40ae0" providerId="ADAL" clId="{1EC04CAF-B467-4B49-B619-19F3E47C3E5F}" dt="2025-06-01T11:33:35.622" v="4946" actId="20577"/>
        <pc:sldMkLst>
          <pc:docMk/>
          <pc:sldMk cId="694373030" sldId="288"/>
        </pc:sldMkLst>
        <pc:spChg chg="del mod">
          <ac:chgData name="Amparo Frigola Olaso" userId="812a2539-5beb-4dca-8bb3-c86c6cb40ae0" providerId="ADAL" clId="{1EC04CAF-B467-4B49-B619-19F3E47C3E5F}" dt="2025-06-01T11:33:33.922" v="4944" actId="478"/>
          <ac:spMkLst>
            <pc:docMk/>
            <pc:sldMk cId="694373030" sldId="288"/>
            <ac:spMk id="2" creationId="{7BDC734B-F1DB-CAD2-3D94-44777A595766}"/>
          </ac:spMkLst>
        </pc:spChg>
        <pc:spChg chg="mod">
          <ac:chgData name="Amparo Frigola Olaso" userId="812a2539-5beb-4dca-8bb3-c86c6cb40ae0" providerId="ADAL" clId="{1EC04CAF-B467-4B49-B619-19F3E47C3E5F}" dt="2025-06-01T11:22:45.514" v="4713" actId="207"/>
          <ac:spMkLst>
            <pc:docMk/>
            <pc:sldMk cId="694373030" sldId="288"/>
            <ac:spMk id="6" creationId="{E86EECF9-73C5-72DC-3842-8F8CF9EE2796}"/>
          </ac:spMkLst>
        </pc:spChg>
        <pc:spChg chg="del">
          <ac:chgData name="Amparo Frigola Olaso" userId="812a2539-5beb-4dca-8bb3-c86c6cb40ae0" providerId="ADAL" clId="{1EC04CAF-B467-4B49-B619-19F3E47C3E5F}" dt="2025-06-01T11:33:33.922" v="4944" actId="478"/>
          <ac:spMkLst>
            <pc:docMk/>
            <pc:sldMk cId="694373030" sldId="288"/>
            <ac:spMk id="9" creationId="{7FB9392C-300E-1DE3-5F02-0267E27C8500}"/>
          </ac:spMkLst>
        </pc:spChg>
        <pc:spChg chg="del mod">
          <ac:chgData name="Amparo Frigola Olaso" userId="812a2539-5beb-4dca-8bb3-c86c6cb40ae0" providerId="ADAL" clId="{1EC04CAF-B467-4B49-B619-19F3E47C3E5F}" dt="2025-06-01T11:33:33.922" v="4944" actId="478"/>
          <ac:spMkLst>
            <pc:docMk/>
            <pc:sldMk cId="694373030" sldId="288"/>
            <ac:spMk id="10" creationId="{1443DD86-5320-099F-AEB5-A110F4542D7D}"/>
          </ac:spMkLst>
        </pc:spChg>
        <pc:spChg chg="mod">
          <ac:chgData name="Amparo Frigola Olaso" userId="812a2539-5beb-4dca-8bb3-c86c6cb40ae0" providerId="ADAL" clId="{1EC04CAF-B467-4B49-B619-19F3E47C3E5F}" dt="2025-06-01T11:24:56.186" v="4792"/>
          <ac:spMkLst>
            <pc:docMk/>
            <pc:sldMk cId="694373030" sldId="288"/>
            <ac:spMk id="11" creationId="{A4CDE452-346D-947A-42FA-F4C3C23D5EB0}"/>
          </ac:spMkLst>
        </pc:spChg>
        <pc:spChg chg="mod">
          <ac:chgData name="Amparo Frigola Olaso" userId="812a2539-5beb-4dca-8bb3-c86c6cb40ae0" providerId="ADAL" clId="{1EC04CAF-B467-4B49-B619-19F3E47C3E5F}" dt="2025-06-01T11:24:56.186" v="4792"/>
          <ac:spMkLst>
            <pc:docMk/>
            <pc:sldMk cId="694373030" sldId="288"/>
            <ac:spMk id="14" creationId="{BDF3BF4A-D34D-428E-5AC2-5C20248BBBE1}"/>
          </ac:spMkLst>
        </pc:spChg>
        <pc:spChg chg="del">
          <ac:chgData name="Amparo Frigola Olaso" userId="812a2539-5beb-4dca-8bb3-c86c6cb40ae0" providerId="ADAL" clId="{1EC04CAF-B467-4B49-B619-19F3E47C3E5F}" dt="2025-06-01T11:22:53.383" v="4714" actId="478"/>
          <ac:spMkLst>
            <pc:docMk/>
            <pc:sldMk cId="694373030" sldId="288"/>
            <ac:spMk id="16" creationId="{2A9AA674-CB64-D0B4-DD52-BC9EFA1FBF5D}"/>
          </ac:spMkLst>
        </pc:spChg>
        <pc:spChg chg="del">
          <ac:chgData name="Amparo Frigola Olaso" userId="812a2539-5beb-4dca-8bb3-c86c6cb40ae0" providerId="ADAL" clId="{1EC04CAF-B467-4B49-B619-19F3E47C3E5F}" dt="2025-06-01T11:22:53.383" v="4714" actId="478"/>
          <ac:spMkLst>
            <pc:docMk/>
            <pc:sldMk cId="694373030" sldId="288"/>
            <ac:spMk id="20" creationId="{9AB22748-78C4-6E23-BFF5-4E4AA1EC9214}"/>
          </ac:spMkLst>
        </pc:spChg>
        <pc:spChg chg="del">
          <ac:chgData name="Amparo Frigola Olaso" userId="812a2539-5beb-4dca-8bb3-c86c6cb40ae0" providerId="ADAL" clId="{1EC04CAF-B467-4B49-B619-19F3E47C3E5F}" dt="2025-06-01T11:22:53.383" v="4714" actId="478"/>
          <ac:spMkLst>
            <pc:docMk/>
            <pc:sldMk cId="694373030" sldId="288"/>
            <ac:spMk id="21" creationId="{0C4A1449-1179-E5A5-0741-1F0C810F2E91}"/>
          </ac:spMkLst>
        </pc:spChg>
        <pc:spChg chg="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22" creationId="{97A31E2E-9801-5CF6-F476-5014BEF38CAA}"/>
          </ac:spMkLst>
        </pc:spChg>
        <pc:spChg chg="del">
          <ac:chgData name="Amparo Frigola Olaso" userId="812a2539-5beb-4dca-8bb3-c86c6cb40ae0" providerId="ADAL" clId="{1EC04CAF-B467-4B49-B619-19F3E47C3E5F}" dt="2025-06-01T11:22:53.383" v="4714" actId="478"/>
          <ac:spMkLst>
            <pc:docMk/>
            <pc:sldMk cId="694373030" sldId="288"/>
            <ac:spMk id="23" creationId="{0CD24718-C60C-98FC-782E-91FD9D591C4C}"/>
          </ac:spMkLst>
        </pc:spChg>
        <pc:spChg chg="del">
          <ac:chgData name="Amparo Frigola Olaso" userId="812a2539-5beb-4dca-8bb3-c86c6cb40ae0" providerId="ADAL" clId="{1EC04CAF-B467-4B49-B619-19F3E47C3E5F}" dt="2025-06-01T11:22:53.383" v="4714" actId="478"/>
          <ac:spMkLst>
            <pc:docMk/>
            <pc:sldMk cId="694373030" sldId="288"/>
            <ac:spMk id="24" creationId="{EC68A463-E5F0-91B4-534A-151C0B68F7B4}"/>
          </ac:spMkLst>
        </pc:spChg>
        <pc:spChg chg="del">
          <ac:chgData name="Amparo Frigola Olaso" userId="812a2539-5beb-4dca-8bb3-c86c6cb40ae0" providerId="ADAL" clId="{1EC04CAF-B467-4B49-B619-19F3E47C3E5F}" dt="2025-06-01T11:22:53.383" v="4714" actId="478"/>
          <ac:spMkLst>
            <pc:docMk/>
            <pc:sldMk cId="694373030" sldId="288"/>
            <ac:spMk id="25" creationId="{E77CAA39-F62F-FF7C-B4FF-A0C688880C1D}"/>
          </ac:spMkLst>
        </pc:spChg>
        <pc:spChg chg="del">
          <ac:chgData name="Amparo Frigola Olaso" userId="812a2539-5beb-4dca-8bb3-c86c6cb40ae0" providerId="ADAL" clId="{1EC04CAF-B467-4B49-B619-19F3E47C3E5F}" dt="2025-06-01T11:22:53.383" v="4714" actId="478"/>
          <ac:spMkLst>
            <pc:docMk/>
            <pc:sldMk cId="694373030" sldId="288"/>
            <ac:spMk id="26" creationId="{C27B464A-F0DB-FF1E-4700-DF6353B72483}"/>
          </ac:spMkLst>
        </pc:spChg>
        <pc:spChg chg="del">
          <ac:chgData name="Amparo Frigola Olaso" userId="812a2539-5beb-4dca-8bb3-c86c6cb40ae0" providerId="ADAL" clId="{1EC04CAF-B467-4B49-B619-19F3E47C3E5F}" dt="2025-06-01T11:22:53.383" v="4714" actId="478"/>
          <ac:spMkLst>
            <pc:docMk/>
            <pc:sldMk cId="694373030" sldId="288"/>
            <ac:spMk id="27" creationId="{00AC2862-1E08-8E4C-05F8-BDB8F132B4A9}"/>
          </ac:spMkLst>
        </pc:spChg>
        <pc:spChg chg="del">
          <ac:chgData name="Amparo Frigola Olaso" userId="812a2539-5beb-4dca-8bb3-c86c6cb40ae0" providerId="ADAL" clId="{1EC04CAF-B467-4B49-B619-19F3E47C3E5F}" dt="2025-06-01T11:22:53.383" v="4714" actId="478"/>
          <ac:spMkLst>
            <pc:docMk/>
            <pc:sldMk cId="694373030" sldId="288"/>
            <ac:spMk id="28" creationId="{11B3F8B0-EBDC-350E-7970-5F6863A5FD9A}"/>
          </ac:spMkLst>
        </pc:spChg>
        <pc:spChg chg="add 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29" creationId="{DBC5CDC5-9CA9-0EBE-4485-BED2D3E9692E}"/>
          </ac:spMkLst>
        </pc:spChg>
        <pc:spChg chg="add 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31" creationId="{1DF5C0C6-3E61-9CC8-C39F-F041FDFD5318}"/>
          </ac:spMkLst>
        </pc:spChg>
        <pc:spChg chg="add 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32" creationId="{4C16B080-C4FA-FD24-6E31-EE418E318980}"/>
          </ac:spMkLst>
        </pc:spChg>
        <pc:spChg chg="add 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33" creationId="{FA678E9B-48A0-8F5F-CD07-16B97446D4EE}"/>
          </ac:spMkLst>
        </pc:spChg>
        <pc:spChg chg="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34" creationId="{7E52CFB6-8CD8-27D5-9E49-C7E578C6AF05}"/>
          </ac:spMkLst>
        </pc:spChg>
        <pc:spChg chg="add mod">
          <ac:chgData name="Amparo Frigola Olaso" userId="812a2539-5beb-4dca-8bb3-c86c6cb40ae0" providerId="ADAL" clId="{1EC04CAF-B467-4B49-B619-19F3E47C3E5F}" dt="2025-06-01T11:24:56.186" v="4792"/>
          <ac:spMkLst>
            <pc:docMk/>
            <pc:sldMk cId="694373030" sldId="288"/>
            <ac:spMk id="35" creationId="{B804958F-5158-9672-DC7E-FD69723E57FB}"/>
          </ac:spMkLst>
        </pc:spChg>
        <pc:spChg chg="add 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36" creationId="{5669BB13-4426-3A3E-22DF-A3BAD1831B06}"/>
          </ac:spMkLst>
        </pc:spChg>
        <pc:spChg chg="add 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41" creationId="{31195662-BC5A-AC60-9AB1-2320FA23ABC2}"/>
          </ac:spMkLst>
        </pc:spChg>
        <pc:spChg chg="add mod">
          <ac:chgData name="Amparo Frigola Olaso" userId="812a2539-5beb-4dca-8bb3-c86c6cb40ae0" providerId="ADAL" clId="{1EC04CAF-B467-4B49-B619-19F3E47C3E5F}" dt="2025-06-01T11:24:56.186" v="4792"/>
          <ac:spMkLst>
            <pc:docMk/>
            <pc:sldMk cId="694373030" sldId="288"/>
            <ac:spMk id="42" creationId="{51609D5F-22F1-81E1-8517-7B8686B9345B}"/>
          </ac:spMkLst>
        </pc:spChg>
        <pc:spChg chg="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47" creationId="{CF2E2CCA-E88A-5DFF-9316-0612C04C2AE1}"/>
          </ac:spMkLst>
        </pc:spChg>
        <pc:spChg chg="del mod">
          <ac:chgData name="Amparo Frigola Olaso" userId="812a2539-5beb-4dca-8bb3-c86c6cb40ae0" providerId="ADAL" clId="{1EC04CAF-B467-4B49-B619-19F3E47C3E5F}" dt="2025-06-01T11:25:12.209" v="4795" actId="478"/>
          <ac:spMkLst>
            <pc:docMk/>
            <pc:sldMk cId="694373030" sldId="288"/>
            <ac:spMk id="48" creationId="{F148D2A6-EF41-483A-680C-A1756FA58A85}"/>
          </ac:spMkLst>
        </pc:spChg>
        <pc:spChg chg="add mod">
          <ac:chgData name="Amparo Frigola Olaso" userId="812a2539-5beb-4dca-8bb3-c86c6cb40ae0" providerId="ADAL" clId="{1EC04CAF-B467-4B49-B619-19F3E47C3E5F}" dt="2025-06-01T11:33:30.588" v="4943"/>
          <ac:spMkLst>
            <pc:docMk/>
            <pc:sldMk cId="694373030" sldId="288"/>
            <ac:spMk id="49" creationId="{E86ABA2C-03FA-5543-3B8D-52613F19FDBE}"/>
          </ac:spMkLst>
        </pc:spChg>
        <pc:spChg chg="add mod">
          <ac:chgData name="Amparo Frigola Olaso" userId="812a2539-5beb-4dca-8bb3-c86c6cb40ae0" providerId="ADAL" clId="{1EC04CAF-B467-4B49-B619-19F3E47C3E5F}" dt="2025-06-01T11:33:25.904" v="4942"/>
          <ac:spMkLst>
            <pc:docMk/>
            <pc:sldMk cId="694373030" sldId="288"/>
            <ac:spMk id="50" creationId="{0D7D838F-3C1A-148A-4E28-DD19518EBC6C}"/>
          </ac:spMkLst>
        </pc:spChg>
        <pc:spChg chg="add mod">
          <ac:chgData name="Amparo Frigola Olaso" userId="812a2539-5beb-4dca-8bb3-c86c6cb40ae0" providerId="ADAL" clId="{1EC04CAF-B467-4B49-B619-19F3E47C3E5F}" dt="2025-06-01T11:33:35.622" v="4946" actId="20577"/>
          <ac:spMkLst>
            <pc:docMk/>
            <pc:sldMk cId="694373030" sldId="288"/>
            <ac:spMk id="51" creationId="{71182C99-0CBC-4344-99B9-D37037A20964}"/>
          </ac:spMkLst>
        </pc:spChg>
      </pc:sldChg>
      <pc:sldChg chg="addSp delSp modSp add mod">
        <pc:chgData name="Amparo Frigola Olaso" userId="812a2539-5beb-4dca-8bb3-c86c6cb40ae0" providerId="ADAL" clId="{1EC04CAF-B467-4B49-B619-19F3E47C3E5F}" dt="2025-06-01T11:51:37.512" v="5467" actId="20577"/>
        <pc:sldMkLst>
          <pc:docMk/>
          <pc:sldMk cId="2121642966" sldId="289"/>
        </pc:sldMkLst>
        <pc:spChg chg="del mod">
          <ac:chgData name="Amparo Frigola Olaso" userId="812a2539-5beb-4dca-8bb3-c86c6cb40ae0" providerId="ADAL" clId="{1EC04CAF-B467-4B49-B619-19F3E47C3E5F}" dt="2025-06-01T11:33:14.920" v="4941" actId="478"/>
          <ac:spMkLst>
            <pc:docMk/>
            <pc:sldMk cId="2121642966" sldId="289"/>
            <ac:spMk id="2" creationId="{D381096C-6271-339D-1D13-252FBFF7B2BD}"/>
          </ac:spMkLst>
        </pc:spChg>
        <pc:spChg chg="mod">
          <ac:chgData name="Amparo Frigola Olaso" userId="812a2539-5beb-4dca-8bb3-c86c6cb40ae0" providerId="ADAL" clId="{1EC04CAF-B467-4B49-B619-19F3E47C3E5F}" dt="2025-06-01T11:47:35.484" v="5314" actId="207"/>
          <ac:spMkLst>
            <pc:docMk/>
            <pc:sldMk cId="2121642966" sldId="289"/>
            <ac:spMk id="6" creationId="{998B4299-978E-B27C-4076-6308870327A1}"/>
          </ac:spMkLst>
        </pc:spChg>
        <pc:spChg chg="del">
          <ac:chgData name="Amparo Frigola Olaso" userId="812a2539-5beb-4dca-8bb3-c86c6cb40ae0" providerId="ADAL" clId="{1EC04CAF-B467-4B49-B619-19F3E47C3E5F}" dt="2025-06-01T11:33:14.920" v="4941" actId="478"/>
          <ac:spMkLst>
            <pc:docMk/>
            <pc:sldMk cId="2121642966" sldId="289"/>
            <ac:spMk id="9" creationId="{6D447EFD-EC11-556A-3735-BA02CB15BE4F}"/>
          </ac:spMkLst>
        </pc:spChg>
        <pc:spChg chg="del mod">
          <ac:chgData name="Amparo Frigola Olaso" userId="812a2539-5beb-4dca-8bb3-c86c6cb40ae0" providerId="ADAL" clId="{1EC04CAF-B467-4B49-B619-19F3E47C3E5F}" dt="2025-06-01T11:33:14.920" v="4941" actId="478"/>
          <ac:spMkLst>
            <pc:docMk/>
            <pc:sldMk cId="2121642966" sldId="289"/>
            <ac:spMk id="10" creationId="{92A6EA65-E973-C43F-CA08-9DFD0048A0A7}"/>
          </ac:spMkLst>
        </pc:spChg>
        <pc:spChg chg="mod">
          <ac:chgData name="Amparo Frigola Olaso" userId="812a2539-5beb-4dca-8bb3-c86c6cb40ae0" providerId="ADAL" clId="{1EC04CAF-B467-4B49-B619-19F3E47C3E5F}" dt="2025-06-01T11:29:28.627" v="4904" actId="14100"/>
          <ac:spMkLst>
            <pc:docMk/>
            <pc:sldMk cId="2121642966" sldId="289"/>
            <ac:spMk id="11" creationId="{5F5B2096-BC71-1E89-5880-BCAF8A9C9079}"/>
          </ac:spMkLst>
        </pc:spChg>
        <pc:spChg chg="mod">
          <ac:chgData name="Amparo Frigola Olaso" userId="812a2539-5beb-4dca-8bb3-c86c6cb40ae0" providerId="ADAL" clId="{1EC04CAF-B467-4B49-B619-19F3E47C3E5F}" dt="2025-06-01T11:27:26.852" v="4817"/>
          <ac:spMkLst>
            <pc:docMk/>
            <pc:sldMk cId="2121642966" sldId="289"/>
            <ac:spMk id="12" creationId="{D1A1363A-5B2A-A7E9-11A3-F4FA1C8CA6DB}"/>
          </ac:spMkLst>
        </pc:spChg>
        <pc:spChg chg="add mod">
          <ac:chgData name="Amparo Frigola Olaso" userId="812a2539-5beb-4dca-8bb3-c86c6cb40ae0" providerId="ADAL" clId="{1EC04CAF-B467-4B49-B619-19F3E47C3E5F}" dt="2025-06-01T11:37:01.465" v="5015" actId="1076"/>
          <ac:spMkLst>
            <pc:docMk/>
            <pc:sldMk cId="2121642966" sldId="289"/>
            <ac:spMk id="13" creationId="{7941CE51-A6AE-B4EE-20B1-C45AAE8771B9}"/>
          </ac:spMkLst>
        </pc:spChg>
        <pc:spChg chg="add mod">
          <ac:chgData name="Amparo Frigola Olaso" userId="812a2539-5beb-4dca-8bb3-c86c6cb40ae0" providerId="ADAL" clId="{1EC04CAF-B467-4B49-B619-19F3E47C3E5F}" dt="2025-06-01T11:36:19.482" v="5010" actId="1076"/>
          <ac:spMkLst>
            <pc:docMk/>
            <pc:sldMk cId="2121642966" sldId="289"/>
            <ac:spMk id="14" creationId="{BDAFDF29-D6CF-5E35-DFAF-DC0334A998DC}"/>
          </ac:spMkLst>
        </pc:spChg>
        <pc:spChg chg="add mod">
          <ac:chgData name="Amparo Frigola Olaso" userId="812a2539-5beb-4dca-8bb3-c86c6cb40ae0" providerId="ADAL" clId="{1EC04CAF-B467-4B49-B619-19F3E47C3E5F}" dt="2025-06-01T11:47:29.702" v="5313" actId="20577"/>
          <ac:spMkLst>
            <pc:docMk/>
            <pc:sldMk cId="2121642966" sldId="289"/>
            <ac:spMk id="15" creationId="{F9DD4C03-AC1F-5B52-75E5-E840C9910979}"/>
          </ac:spMkLst>
        </pc:spChg>
        <pc:spChg chg="del">
          <ac:chgData name="Amparo Frigola Olaso" userId="812a2539-5beb-4dca-8bb3-c86c6cb40ae0" providerId="ADAL" clId="{1EC04CAF-B467-4B49-B619-19F3E47C3E5F}" dt="2025-06-01T11:23:21.983" v="4747" actId="478"/>
          <ac:spMkLst>
            <pc:docMk/>
            <pc:sldMk cId="2121642966" sldId="289"/>
            <ac:spMk id="16" creationId="{FC1A3CF2-2D05-2370-C186-4A5AF3F54C70}"/>
          </ac:spMkLst>
        </pc:spChg>
        <pc:spChg chg="mod">
          <ac:chgData name="Amparo Frigola Olaso" userId="812a2539-5beb-4dca-8bb3-c86c6cb40ae0" providerId="ADAL" clId="{1EC04CAF-B467-4B49-B619-19F3E47C3E5F}" dt="2025-06-01T11:32:21.538" v="4926"/>
          <ac:spMkLst>
            <pc:docMk/>
            <pc:sldMk cId="2121642966" sldId="289"/>
            <ac:spMk id="18" creationId="{5CD06C0E-7BAD-B3E5-68CF-4D0FBB2CF3DB}"/>
          </ac:spMkLst>
        </pc:spChg>
        <pc:spChg chg="mod">
          <ac:chgData name="Amparo Frigola Olaso" userId="812a2539-5beb-4dca-8bb3-c86c6cb40ae0" providerId="ADAL" clId="{1EC04CAF-B467-4B49-B619-19F3E47C3E5F}" dt="2025-06-01T11:32:21.538" v="4926"/>
          <ac:spMkLst>
            <pc:docMk/>
            <pc:sldMk cId="2121642966" sldId="289"/>
            <ac:spMk id="19" creationId="{66363721-E74B-2BBC-6608-83A190A9F2CE}"/>
          </ac:spMkLst>
        </pc:spChg>
        <pc:spChg chg="del mod">
          <ac:chgData name="Amparo Frigola Olaso" userId="812a2539-5beb-4dca-8bb3-c86c6cb40ae0" providerId="ADAL" clId="{1EC04CAF-B467-4B49-B619-19F3E47C3E5F}" dt="2025-06-01T11:23:19.865" v="4745" actId="478"/>
          <ac:spMkLst>
            <pc:docMk/>
            <pc:sldMk cId="2121642966" sldId="289"/>
            <ac:spMk id="20" creationId="{3ACFAE2D-94D7-9E40-808C-B07B3888C53B}"/>
          </ac:spMkLst>
        </pc:spChg>
        <pc:spChg chg="del">
          <ac:chgData name="Amparo Frigola Olaso" userId="812a2539-5beb-4dca-8bb3-c86c6cb40ae0" providerId="ADAL" clId="{1EC04CAF-B467-4B49-B619-19F3E47C3E5F}" dt="2025-06-01T11:23:20.576" v="4746" actId="478"/>
          <ac:spMkLst>
            <pc:docMk/>
            <pc:sldMk cId="2121642966" sldId="289"/>
            <ac:spMk id="21" creationId="{B219338C-157C-615C-1ADA-572BCE98CEDA}"/>
          </ac:spMkLst>
        </pc:spChg>
        <pc:spChg chg="add mod">
          <ac:chgData name="Amparo Frigola Olaso" userId="812a2539-5beb-4dca-8bb3-c86c6cb40ae0" providerId="ADAL" clId="{1EC04CAF-B467-4B49-B619-19F3E47C3E5F}" dt="2025-06-01T11:32:21.538" v="4926"/>
          <ac:spMkLst>
            <pc:docMk/>
            <pc:sldMk cId="2121642966" sldId="289"/>
            <ac:spMk id="22" creationId="{45BC4A6B-B78C-146C-1A9D-28BBCC805390}"/>
          </ac:spMkLst>
        </pc:spChg>
        <pc:spChg chg="add mod">
          <ac:chgData name="Amparo Frigola Olaso" userId="812a2539-5beb-4dca-8bb3-c86c6cb40ae0" providerId="ADAL" clId="{1EC04CAF-B467-4B49-B619-19F3E47C3E5F}" dt="2025-06-01T11:32:21.538" v="4926"/>
          <ac:spMkLst>
            <pc:docMk/>
            <pc:sldMk cId="2121642966" sldId="289"/>
            <ac:spMk id="23" creationId="{0697D6BC-88E7-4926-5CD4-D9C65A450AF8}"/>
          </ac:spMkLst>
        </pc:spChg>
        <pc:spChg chg="add mod">
          <ac:chgData name="Amparo Frigola Olaso" userId="812a2539-5beb-4dca-8bb3-c86c6cb40ae0" providerId="ADAL" clId="{1EC04CAF-B467-4B49-B619-19F3E47C3E5F}" dt="2025-06-01T11:32:21.538" v="4926"/>
          <ac:spMkLst>
            <pc:docMk/>
            <pc:sldMk cId="2121642966" sldId="289"/>
            <ac:spMk id="24" creationId="{617FF3E2-62F5-F82C-86F4-04EED1C6A045}"/>
          </ac:spMkLst>
        </pc:spChg>
        <pc:spChg chg="mod">
          <ac:chgData name="Amparo Frigola Olaso" userId="812a2539-5beb-4dca-8bb3-c86c6cb40ae0" providerId="ADAL" clId="{1EC04CAF-B467-4B49-B619-19F3E47C3E5F}" dt="2025-06-01T11:32:32.464" v="4930"/>
          <ac:spMkLst>
            <pc:docMk/>
            <pc:sldMk cId="2121642966" sldId="289"/>
            <ac:spMk id="26" creationId="{E2A50998-3420-41A3-29EC-58F23F134685}"/>
          </ac:spMkLst>
        </pc:spChg>
        <pc:spChg chg="mod">
          <ac:chgData name="Amparo Frigola Olaso" userId="812a2539-5beb-4dca-8bb3-c86c6cb40ae0" providerId="ADAL" clId="{1EC04CAF-B467-4B49-B619-19F3E47C3E5F}" dt="2025-06-01T11:32:32.464" v="4930"/>
          <ac:spMkLst>
            <pc:docMk/>
            <pc:sldMk cId="2121642966" sldId="289"/>
            <ac:spMk id="27" creationId="{453BAD78-5D9F-5769-640C-FF780F08B727}"/>
          </ac:spMkLst>
        </pc:spChg>
        <pc:spChg chg="add del mod">
          <ac:chgData name="Amparo Frigola Olaso" userId="812a2539-5beb-4dca-8bb3-c86c6cb40ae0" providerId="ADAL" clId="{1EC04CAF-B467-4B49-B619-19F3E47C3E5F}" dt="2025-06-01T11:34:34.448" v="4995" actId="478"/>
          <ac:spMkLst>
            <pc:docMk/>
            <pc:sldMk cId="2121642966" sldId="289"/>
            <ac:spMk id="28" creationId="{1E1D3145-278E-A681-3687-A74A267348D3}"/>
          </ac:spMkLst>
        </pc:spChg>
        <pc:spChg chg="add del mod">
          <ac:chgData name="Amparo Frigola Olaso" userId="812a2539-5beb-4dca-8bb3-c86c6cb40ae0" providerId="ADAL" clId="{1EC04CAF-B467-4B49-B619-19F3E47C3E5F}" dt="2025-06-01T11:34:34.448" v="4995" actId="478"/>
          <ac:spMkLst>
            <pc:docMk/>
            <pc:sldMk cId="2121642966" sldId="289"/>
            <ac:spMk id="29" creationId="{2A03388A-74A2-4CED-AFCB-351D9C201253}"/>
          </ac:spMkLst>
        </pc:spChg>
        <pc:spChg chg="add del mod">
          <ac:chgData name="Amparo Frigola Olaso" userId="812a2539-5beb-4dca-8bb3-c86c6cb40ae0" providerId="ADAL" clId="{1EC04CAF-B467-4B49-B619-19F3E47C3E5F}" dt="2025-06-01T11:34:34.448" v="4995" actId="478"/>
          <ac:spMkLst>
            <pc:docMk/>
            <pc:sldMk cId="2121642966" sldId="289"/>
            <ac:spMk id="30" creationId="{50637F28-A67B-4EB6-918D-3FCA0EDC5254}"/>
          </ac:spMkLst>
        </pc:spChg>
        <pc:spChg chg="mod">
          <ac:chgData name="Amparo Frigola Olaso" userId="812a2539-5beb-4dca-8bb3-c86c6cb40ae0" providerId="ADAL" clId="{1EC04CAF-B467-4B49-B619-19F3E47C3E5F}" dt="2025-06-01T11:32:37.434" v="4932"/>
          <ac:spMkLst>
            <pc:docMk/>
            <pc:sldMk cId="2121642966" sldId="289"/>
            <ac:spMk id="32" creationId="{B94A6714-D78E-61BD-FAB4-9B901B44E542}"/>
          </ac:spMkLst>
        </pc:spChg>
        <pc:spChg chg="mod">
          <ac:chgData name="Amparo Frigola Olaso" userId="812a2539-5beb-4dca-8bb3-c86c6cb40ae0" providerId="ADAL" clId="{1EC04CAF-B467-4B49-B619-19F3E47C3E5F}" dt="2025-06-01T11:32:37.434" v="4932"/>
          <ac:spMkLst>
            <pc:docMk/>
            <pc:sldMk cId="2121642966" sldId="289"/>
            <ac:spMk id="33" creationId="{3C992ECD-4623-C9A2-E12E-73591DC35211}"/>
          </ac:spMkLst>
        </pc:spChg>
        <pc:spChg chg="add del mod">
          <ac:chgData name="Amparo Frigola Olaso" userId="812a2539-5beb-4dca-8bb3-c86c6cb40ae0" providerId="ADAL" clId="{1EC04CAF-B467-4B49-B619-19F3E47C3E5F}" dt="2025-06-01T11:34:34.448" v="4995" actId="478"/>
          <ac:spMkLst>
            <pc:docMk/>
            <pc:sldMk cId="2121642966" sldId="289"/>
            <ac:spMk id="34" creationId="{785E0B75-21A0-17CD-9E7E-5D600D77B737}"/>
          </ac:spMkLst>
        </pc:spChg>
        <pc:spChg chg="add del mod">
          <ac:chgData name="Amparo Frigola Olaso" userId="812a2539-5beb-4dca-8bb3-c86c6cb40ae0" providerId="ADAL" clId="{1EC04CAF-B467-4B49-B619-19F3E47C3E5F}" dt="2025-06-01T11:34:34.448" v="4995" actId="478"/>
          <ac:spMkLst>
            <pc:docMk/>
            <pc:sldMk cId="2121642966" sldId="289"/>
            <ac:spMk id="35" creationId="{890BD70F-FE2C-0985-C970-735C60F80593}"/>
          </ac:spMkLst>
        </pc:spChg>
        <pc:spChg chg="add del mod">
          <ac:chgData name="Amparo Frigola Olaso" userId="812a2539-5beb-4dca-8bb3-c86c6cb40ae0" providerId="ADAL" clId="{1EC04CAF-B467-4B49-B619-19F3E47C3E5F}" dt="2025-06-01T11:34:34.448" v="4995" actId="478"/>
          <ac:spMkLst>
            <pc:docMk/>
            <pc:sldMk cId="2121642966" sldId="289"/>
            <ac:spMk id="36" creationId="{20D4FDFC-120E-78BA-EE3E-3DF43CE58757}"/>
          </ac:spMkLst>
        </pc:spChg>
        <pc:spChg chg="mod">
          <ac:chgData name="Amparo Frigola Olaso" userId="812a2539-5beb-4dca-8bb3-c86c6cb40ae0" providerId="ADAL" clId="{1EC04CAF-B467-4B49-B619-19F3E47C3E5F}" dt="2025-06-01T11:32:42.524" v="4934"/>
          <ac:spMkLst>
            <pc:docMk/>
            <pc:sldMk cId="2121642966" sldId="289"/>
            <ac:spMk id="38" creationId="{4F8AFBC5-6F69-E908-4635-B9CB29BEF49E}"/>
          </ac:spMkLst>
        </pc:spChg>
        <pc:spChg chg="mod">
          <ac:chgData name="Amparo Frigola Olaso" userId="812a2539-5beb-4dca-8bb3-c86c6cb40ae0" providerId="ADAL" clId="{1EC04CAF-B467-4B49-B619-19F3E47C3E5F}" dt="2025-06-01T11:32:42.524" v="4934"/>
          <ac:spMkLst>
            <pc:docMk/>
            <pc:sldMk cId="2121642966" sldId="289"/>
            <ac:spMk id="39" creationId="{C8F7BBB5-0F10-3591-B615-199DB7DCAEEA}"/>
          </ac:spMkLst>
        </pc:spChg>
        <pc:spChg chg="add del mod">
          <ac:chgData name="Amparo Frigola Olaso" userId="812a2539-5beb-4dca-8bb3-c86c6cb40ae0" providerId="ADAL" clId="{1EC04CAF-B467-4B49-B619-19F3E47C3E5F}" dt="2025-06-01T11:34:34.448" v="4995" actId="478"/>
          <ac:spMkLst>
            <pc:docMk/>
            <pc:sldMk cId="2121642966" sldId="289"/>
            <ac:spMk id="40" creationId="{54EE811D-FA3A-0677-A181-82670FC5C867}"/>
          </ac:spMkLst>
        </pc:spChg>
        <pc:spChg chg="add del mod">
          <ac:chgData name="Amparo Frigola Olaso" userId="812a2539-5beb-4dca-8bb3-c86c6cb40ae0" providerId="ADAL" clId="{1EC04CAF-B467-4B49-B619-19F3E47C3E5F}" dt="2025-06-01T11:34:37.503" v="4996" actId="478"/>
          <ac:spMkLst>
            <pc:docMk/>
            <pc:sldMk cId="2121642966" sldId="289"/>
            <ac:spMk id="41" creationId="{6EC3AC02-DBDB-7E0A-6073-E4D61A2203F3}"/>
          </ac:spMkLst>
        </pc:spChg>
        <pc:spChg chg="add del mod">
          <ac:chgData name="Amparo Frigola Olaso" userId="812a2539-5beb-4dca-8bb3-c86c6cb40ae0" providerId="ADAL" clId="{1EC04CAF-B467-4B49-B619-19F3E47C3E5F}" dt="2025-06-01T11:34:34.448" v="4995" actId="478"/>
          <ac:spMkLst>
            <pc:docMk/>
            <pc:sldMk cId="2121642966" sldId="289"/>
            <ac:spMk id="42" creationId="{21EFEC03-9797-2E1E-E003-3BC3A0508717}"/>
          </ac:spMkLst>
        </pc:spChg>
        <pc:spChg chg="add mod">
          <ac:chgData name="Amparo Frigola Olaso" userId="812a2539-5beb-4dca-8bb3-c86c6cb40ae0" providerId="ADAL" clId="{1EC04CAF-B467-4B49-B619-19F3E47C3E5F}" dt="2025-06-01T11:33:07.304" v="4938"/>
          <ac:spMkLst>
            <pc:docMk/>
            <pc:sldMk cId="2121642966" sldId="289"/>
            <ac:spMk id="43" creationId="{2C377551-AEDF-CC86-528A-18DFCA33E033}"/>
          </ac:spMkLst>
        </pc:spChg>
        <pc:spChg chg="add mod">
          <ac:chgData name="Amparo Frigola Olaso" userId="812a2539-5beb-4dca-8bb3-c86c6cb40ae0" providerId="ADAL" clId="{1EC04CAF-B467-4B49-B619-19F3E47C3E5F}" dt="2025-06-01T11:33:01.043" v="4937"/>
          <ac:spMkLst>
            <pc:docMk/>
            <pc:sldMk cId="2121642966" sldId="289"/>
            <ac:spMk id="44" creationId="{66D29FFF-4B63-7B21-FA13-EE8A8AEC9D7B}"/>
          </ac:spMkLst>
        </pc:spChg>
        <pc:spChg chg="add mod">
          <ac:chgData name="Amparo Frigola Olaso" userId="812a2539-5beb-4dca-8bb3-c86c6cb40ae0" providerId="ADAL" clId="{1EC04CAF-B467-4B49-B619-19F3E47C3E5F}" dt="2025-06-01T11:33:11.127" v="4940" actId="20577"/>
          <ac:spMkLst>
            <pc:docMk/>
            <pc:sldMk cId="2121642966" sldId="289"/>
            <ac:spMk id="45" creationId="{A4F9A02C-7D87-BDE6-79D9-E845358FE148}"/>
          </ac:spMkLst>
        </pc:spChg>
        <pc:spChg chg="mod">
          <ac:chgData name="Amparo Frigola Olaso" userId="812a2539-5beb-4dca-8bb3-c86c6cb40ae0" providerId="ADAL" clId="{1EC04CAF-B467-4B49-B619-19F3E47C3E5F}" dt="2025-06-01T11:34:55.194" v="4997"/>
          <ac:spMkLst>
            <pc:docMk/>
            <pc:sldMk cId="2121642966" sldId="289"/>
            <ac:spMk id="47" creationId="{CA7E38B3-1FDC-0D77-468A-45241E390CFC}"/>
          </ac:spMkLst>
        </pc:spChg>
        <pc:spChg chg="mod">
          <ac:chgData name="Amparo Frigola Olaso" userId="812a2539-5beb-4dca-8bb3-c86c6cb40ae0" providerId="ADAL" clId="{1EC04CAF-B467-4B49-B619-19F3E47C3E5F}" dt="2025-06-01T11:34:55.194" v="4997"/>
          <ac:spMkLst>
            <pc:docMk/>
            <pc:sldMk cId="2121642966" sldId="289"/>
            <ac:spMk id="48" creationId="{83E883AA-1FF4-B7BC-5DF7-560E29529722}"/>
          </ac:spMkLst>
        </pc:spChg>
        <pc:spChg chg="add mod">
          <ac:chgData name="Amparo Frigola Olaso" userId="812a2539-5beb-4dca-8bb3-c86c6cb40ae0" providerId="ADAL" clId="{1EC04CAF-B467-4B49-B619-19F3E47C3E5F}" dt="2025-06-01T11:36:45.168" v="5013" actId="1076"/>
          <ac:spMkLst>
            <pc:docMk/>
            <pc:sldMk cId="2121642966" sldId="289"/>
            <ac:spMk id="49" creationId="{3BC9CF60-B383-E60C-0E1D-579F228A6612}"/>
          </ac:spMkLst>
        </pc:spChg>
        <pc:spChg chg="add mod">
          <ac:chgData name="Amparo Frigola Olaso" userId="812a2539-5beb-4dca-8bb3-c86c6cb40ae0" providerId="ADAL" clId="{1EC04CAF-B467-4B49-B619-19F3E47C3E5F}" dt="2025-06-01T11:37:41.159" v="5021" actId="20577"/>
          <ac:spMkLst>
            <pc:docMk/>
            <pc:sldMk cId="2121642966" sldId="289"/>
            <ac:spMk id="50" creationId="{6AEF215E-B73E-3A83-3271-107294C7467A}"/>
          </ac:spMkLst>
        </pc:spChg>
        <pc:spChg chg="add mod">
          <ac:chgData name="Amparo Frigola Olaso" userId="812a2539-5beb-4dca-8bb3-c86c6cb40ae0" providerId="ADAL" clId="{1EC04CAF-B467-4B49-B619-19F3E47C3E5F}" dt="2025-06-01T11:48:31.680" v="5416" actId="20577"/>
          <ac:spMkLst>
            <pc:docMk/>
            <pc:sldMk cId="2121642966" sldId="289"/>
            <ac:spMk id="51" creationId="{F65F70EE-B325-9350-5BE7-77832F7BAD4B}"/>
          </ac:spMkLst>
        </pc:spChg>
        <pc:spChg chg="mod">
          <ac:chgData name="Amparo Frigola Olaso" userId="812a2539-5beb-4dca-8bb3-c86c6cb40ae0" providerId="ADAL" clId="{1EC04CAF-B467-4B49-B619-19F3E47C3E5F}" dt="2025-06-01T11:35:01.194" v="4999"/>
          <ac:spMkLst>
            <pc:docMk/>
            <pc:sldMk cId="2121642966" sldId="289"/>
            <ac:spMk id="53" creationId="{C111CC4F-AF03-3916-2159-983F97F4F024}"/>
          </ac:spMkLst>
        </pc:spChg>
        <pc:spChg chg="mod">
          <ac:chgData name="Amparo Frigola Olaso" userId="812a2539-5beb-4dca-8bb3-c86c6cb40ae0" providerId="ADAL" clId="{1EC04CAF-B467-4B49-B619-19F3E47C3E5F}" dt="2025-06-01T11:35:01.194" v="4999"/>
          <ac:spMkLst>
            <pc:docMk/>
            <pc:sldMk cId="2121642966" sldId="289"/>
            <ac:spMk id="54" creationId="{4BD837C0-FC0B-7C8E-0AB2-B54F1C0AD75B}"/>
          </ac:spMkLst>
        </pc:spChg>
        <pc:spChg chg="add mod">
          <ac:chgData name="Amparo Frigola Olaso" userId="812a2539-5beb-4dca-8bb3-c86c6cb40ae0" providerId="ADAL" clId="{1EC04CAF-B467-4B49-B619-19F3E47C3E5F}" dt="2025-06-01T11:36:00.662" v="5007" actId="1076"/>
          <ac:spMkLst>
            <pc:docMk/>
            <pc:sldMk cId="2121642966" sldId="289"/>
            <ac:spMk id="55" creationId="{119066B6-EBCB-9289-27E8-EA5D1F922E23}"/>
          </ac:spMkLst>
        </pc:spChg>
        <pc:spChg chg="add mod">
          <ac:chgData name="Amparo Frigola Olaso" userId="812a2539-5beb-4dca-8bb3-c86c6cb40ae0" providerId="ADAL" clId="{1EC04CAF-B467-4B49-B619-19F3E47C3E5F}" dt="2025-06-01T11:38:10.515" v="5034" actId="20577"/>
          <ac:spMkLst>
            <pc:docMk/>
            <pc:sldMk cId="2121642966" sldId="289"/>
            <ac:spMk id="56" creationId="{2A586515-C9A8-9792-1503-D396B596AD6C}"/>
          </ac:spMkLst>
        </pc:spChg>
        <pc:spChg chg="add mod">
          <ac:chgData name="Amparo Frigola Olaso" userId="812a2539-5beb-4dca-8bb3-c86c6cb40ae0" providerId="ADAL" clId="{1EC04CAF-B467-4B49-B619-19F3E47C3E5F}" dt="2025-06-01T11:48:04.916" v="5356" actId="20577"/>
          <ac:spMkLst>
            <pc:docMk/>
            <pc:sldMk cId="2121642966" sldId="289"/>
            <ac:spMk id="57" creationId="{2FACFC3C-F668-53C1-7270-DE10B4109288}"/>
          </ac:spMkLst>
        </pc:spChg>
        <pc:spChg chg="mod">
          <ac:chgData name="Amparo Frigola Olaso" userId="812a2539-5beb-4dca-8bb3-c86c6cb40ae0" providerId="ADAL" clId="{1EC04CAF-B467-4B49-B619-19F3E47C3E5F}" dt="2025-06-01T11:35:05.100" v="5001"/>
          <ac:spMkLst>
            <pc:docMk/>
            <pc:sldMk cId="2121642966" sldId="289"/>
            <ac:spMk id="59" creationId="{35648699-8201-4FE8-2587-95FF501FC2D9}"/>
          </ac:spMkLst>
        </pc:spChg>
        <pc:spChg chg="mod">
          <ac:chgData name="Amparo Frigola Olaso" userId="812a2539-5beb-4dca-8bb3-c86c6cb40ae0" providerId="ADAL" clId="{1EC04CAF-B467-4B49-B619-19F3E47C3E5F}" dt="2025-06-01T11:35:05.100" v="5001"/>
          <ac:spMkLst>
            <pc:docMk/>
            <pc:sldMk cId="2121642966" sldId="289"/>
            <ac:spMk id="60" creationId="{72B75450-8DF3-BF08-EF37-C44954D9D7F5}"/>
          </ac:spMkLst>
        </pc:spChg>
        <pc:spChg chg="add mod">
          <ac:chgData name="Amparo Frigola Olaso" userId="812a2539-5beb-4dca-8bb3-c86c6cb40ae0" providerId="ADAL" clId="{1EC04CAF-B467-4B49-B619-19F3E47C3E5F}" dt="2025-06-01T11:37:18.592" v="5018" actId="1076"/>
          <ac:spMkLst>
            <pc:docMk/>
            <pc:sldMk cId="2121642966" sldId="289"/>
            <ac:spMk id="61" creationId="{EA1F3A11-6A8F-4151-4561-E64784E1DE51}"/>
          </ac:spMkLst>
        </pc:spChg>
        <pc:spChg chg="add mod">
          <ac:chgData name="Amparo Frigola Olaso" userId="812a2539-5beb-4dca-8bb3-c86c6cb40ae0" providerId="ADAL" clId="{1EC04CAF-B467-4B49-B619-19F3E47C3E5F}" dt="2025-06-01T11:38:13.847" v="5036" actId="20577"/>
          <ac:spMkLst>
            <pc:docMk/>
            <pc:sldMk cId="2121642966" sldId="289"/>
            <ac:spMk id="62" creationId="{7EECD4BA-7279-F848-5C5E-7C015EDD3B69}"/>
          </ac:spMkLst>
        </pc:spChg>
        <pc:spChg chg="add mod">
          <ac:chgData name="Amparo Frigola Olaso" userId="812a2539-5beb-4dca-8bb3-c86c6cb40ae0" providerId="ADAL" clId="{1EC04CAF-B467-4B49-B619-19F3E47C3E5F}" dt="2025-06-01T11:48:29" v="5415" actId="20577"/>
          <ac:spMkLst>
            <pc:docMk/>
            <pc:sldMk cId="2121642966" sldId="289"/>
            <ac:spMk id="63" creationId="{5ADD7C42-67F2-9AAC-6620-44271E8D4D6E}"/>
          </ac:spMkLst>
        </pc:spChg>
        <pc:spChg chg="mod">
          <ac:chgData name="Amparo Frigola Olaso" userId="812a2539-5beb-4dca-8bb3-c86c6cb40ae0" providerId="ADAL" clId="{1EC04CAF-B467-4B49-B619-19F3E47C3E5F}" dt="2025-06-01T11:35:10.195" v="5003"/>
          <ac:spMkLst>
            <pc:docMk/>
            <pc:sldMk cId="2121642966" sldId="289"/>
            <ac:spMk id="65" creationId="{4DA24E3C-07D4-FE53-CC01-CCF390C73F86}"/>
          </ac:spMkLst>
        </pc:spChg>
        <pc:spChg chg="mod">
          <ac:chgData name="Amparo Frigola Olaso" userId="812a2539-5beb-4dca-8bb3-c86c6cb40ae0" providerId="ADAL" clId="{1EC04CAF-B467-4B49-B619-19F3E47C3E5F}" dt="2025-06-01T11:35:10.195" v="5003"/>
          <ac:spMkLst>
            <pc:docMk/>
            <pc:sldMk cId="2121642966" sldId="289"/>
            <ac:spMk id="66" creationId="{6D6E38B6-AEA3-F331-91BD-13F3EE175348}"/>
          </ac:spMkLst>
        </pc:spChg>
        <pc:spChg chg="add mod">
          <ac:chgData name="Amparo Frigola Olaso" userId="812a2539-5beb-4dca-8bb3-c86c6cb40ae0" providerId="ADAL" clId="{1EC04CAF-B467-4B49-B619-19F3E47C3E5F}" dt="2025-06-01T11:37:34.241" v="5019" actId="1076"/>
          <ac:spMkLst>
            <pc:docMk/>
            <pc:sldMk cId="2121642966" sldId="289"/>
            <ac:spMk id="67" creationId="{F43A8382-49C9-481B-8135-3CA392DBFA2B}"/>
          </ac:spMkLst>
        </pc:spChg>
        <pc:spChg chg="add mod">
          <ac:chgData name="Amparo Frigola Olaso" userId="812a2539-5beb-4dca-8bb3-c86c6cb40ae0" providerId="ADAL" clId="{1EC04CAF-B467-4B49-B619-19F3E47C3E5F}" dt="2025-06-01T11:38:16.246" v="5038" actId="20577"/>
          <ac:spMkLst>
            <pc:docMk/>
            <pc:sldMk cId="2121642966" sldId="289"/>
            <ac:spMk id="68" creationId="{0D93BC53-9EB7-8A8B-DFDE-7063ECEACAA8}"/>
          </ac:spMkLst>
        </pc:spChg>
        <pc:spChg chg="add mod">
          <ac:chgData name="Amparo Frigola Olaso" userId="812a2539-5beb-4dca-8bb3-c86c6cb40ae0" providerId="ADAL" clId="{1EC04CAF-B467-4B49-B619-19F3E47C3E5F}" dt="2025-06-01T11:51:37.512" v="5467" actId="20577"/>
          <ac:spMkLst>
            <pc:docMk/>
            <pc:sldMk cId="2121642966" sldId="289"/>
            <ac:spMk id="69" creationId="{603E4F23-7CE6-F181-7CBF-B97DF465C957}"/>
          </ac:spMkLst>
        </pc:spChg>
        <pc:grpChg chg="add mod">
          <ac:chgData name="Amparo Frigola Olaso" userId="812a2539-5beb-4dca-8bb3-c86c6cb40ae0" providerId="ADAL" clId="{1EC04CAF-B467-4B49-B619-19F3E47C3E5F}" dt="2025-06-01T11:34:19.182" v="4994" actId="14100"/>
          <ac:grpSpMkLst>
            <pc:docMk/>
            <pc:sldMk cId="2121642966" sldId="289"/>
            <ac:grpSpMk id="3" creationId="{F3B53CFA-8DB3-9DCF-ED29-0DA7EC93C64B}"/>
          </ac:grpSpMkLst>
        </pc:grpChg>
        <pc:grpChg chg="add mod">
          <ac:chgData name="Amparo Frigola Olaso" userId="812a2539-5beb-4dca-8bb3-c86c6cb40ae0" providerId="ADAL" clId="{1EC04CAF-B467-4B49-B619-19F3E47C3E5F}" dt="2025-06-01T11:32:21.538" v="4926"/>
          <ac:grpSpMkLst>
            <pc:docMk/>
            <pc:sldMk cId="2121642966" sldId="289"/>
            <ac:grpSpMk id="17" creationId="{27D268E6-C7EF-00E3-001F-DC73D1465D2C}"/>
          </ac:grpSpMkLst>
        </pc:grpChg>
        <pc:grpChg chg="add mod">
          <ac:chgData name="Amparo Frigola Olaso" userId="812a2539-5beb-4dca-8bb3-c86c6cb40ae0" providerId="ADAL" clId="{1EC04CAF-B467-4B49-B619-19F3E47C3E5F}" dt="2025-06-01T11:32:36.242" v="4931" actId="1076"/>
          <ac:grpSpMkLst>
            <pc:docMk/>
            <pc:sldMk cId="2121642966" sldId="289"/>
            <ac:grpSpMk id="25" creationId="{718040DB-DDA7-71B4-186D-165C29FAA19F}"/>
          </ac:grpSpMkLst>
        </pc:grpChg>
        <pc:grpChg chg="add del mod">
          <ac:chgData name="Amparo Frigola Olaso" userId="812a2539-5beb-4dca-8bb3-c86c6cb40ae0" providerId="ADAL" clId="{1EC04CAF-B467-4B49-B619-19F3E47C3E5F}" dt="2025-06-01T11:34:34.448" v="4995" actId="478"/>
          <ac:grpSpMkLst>
            <pc:docMk/>
            <pc:sldMk cId="2121642966" sldId="289"/>
            <ac:grpSpMk id="31" creationId="{56EAC5BD-B10C-8C08-E328-AD3AB53CF1BD}"/>
          </ac:grpSpMkLst>
        </pc:grpChg>
        <pc:grpChg chg="add del mod">
          <ac:chgData name="Amparo Frigola Olaso" userId="812a2539-5beb-4dca-8bb3-c86c6cb40ae0" providerId="ADAL" clId="{1EC04CAF-B467-4B49-B619-19F3E47C3E5F}" dt="2025-06-01T11:34:34.448" v="4995" actId="478"/>
          <ac:grpSpMkLst>
            <pc:docMk/>
            <pc:sldMk cId="2121642966" sldId="289"/>
            <ac:grpSpMk id="37" creationId="{3C3B368F-F308-9A3A-496D-F06E5893C57D}"/>
          </ac:grpSpMkLst>
        </pc:grpChg>
        <pc:grpChg chg="add mod">
          <ac:chgData name="Amparo Frigola Olaso" userId="812a2539-5beb-4dca-8bb3-c86c6cb40ae0" providerId="ADAL" clId="{1EC04CAF-B467-4B49-B619-19F3E47C3E5F}" dt="2025-06-01T11:35:00.124" v="4998" actId="1076"/>
          <ac:grpSpMkLst>
            <pc:docMk/>
            <pc:sldMk cId="2121642966" sldId="289"/>
            <ac:grpSpMk id="46" creationId="{1B3B9BC9-C3AE-DCF2-497E-C6D72C81194B}"/>
          </ac:grpSpMkLst>
        </pc:grpChg>
        <pc:grpChg chg="add mod">
          <ac:chgData name="Amparo Frigola Olaso" userId="812a2539-5beb-4dca-8bb3-c86c6cb40ae0" providerId="ADAL" clId="{1EC04CAF-B467-4B49-B619-19F3E47C3E5F}" dt="2025-06-01T11:35:04.411" v="5000" actId="1076"/>
          <ac:grpSpMkLst>
            <pc:docMk/>
            <pc:sldMk cId="2121642966" sldId="289"/>
            <ac:grpSpMk id="52" creationId="{B79F65A5-71EC-76A2-63D4-88D5832AD720}"/>
          </ac:grpSpMkLst>
        </pc:grpChg>
        <pc:grpChg chg="add mod">
          <ac:chgData name="Amparo Frigola Olaso" userId="812a2539-5beb-4dca-8bb3-c86c6cb40ae0" providerId="ADAL" clId="{1EC04CAF-B467-4B49-B619-19F3E47C3E5F}" dt="2025-06-01T11:35:23.521" v="5005" actId="1076"/>
          <ac:grpSpMkLst>
            <pc:docMk/>
            <pc:sldMk cId="2121642966" sldId="289"/>
            <ac:grpSpMk id="58" creationId="{A3ED1D68-25BD-6A1D-8E8F-27F1596A630C}"/>
          </ac:grpSpMkLst>
        </pc:grpChg>
        <pc:grpChg chg="add mod">
          <ac:chgData name="Amparo Frigola Olaso" userId="812a2539-5beb-4dca-8bb3-c86c6cb40ae0" providerId="ADAL" clId="{1EC04CAF-B467-4B49-B619-19F3E47C3E5F}" dt="2025-06-01T11:37:34.241" v="5019" actId="1076"/>
          <ac:grpSpMkLst>
            <pc:docMk/>
            <pc:sldMk cId="2121642966" sldId="289"/>
            <ac:grpSpMk id="64" creationId="{6971E603-11A2-0910-DECD-BAFE48B7CB36}"/>
          </ac:grpSpMkLst>
        </pc:grpChg>
      </pc:sldChg>
      <pc:sldChg chg="addSp delSp modSp add mod">
        <pc:chgData name="Amparo Frigola Olaso" userId="812a2539-5beb-4dca-8bb3-c86c6cb40ae0" providerId="ADAL" clId="{1EC04CAF-B467-4B49-B619-19F3E47C3E5F}" dt="2025-06-01T11:45:09.947" v="5254" actId="1076"/>
        <pc:sldMkLst>
          <pc:docMk/>
          <pc:sldMk cId="3194794716" sldId="290"/>
        </pc:sldMkLst>
        <pc:spChg chg="mod">
          <ac:chgData name="Amparo Frigola Olaso" userId="812a2539-5beb-4dca-8bb3-c86c6cb40ae0" providerId="ADAL" clId="{1EC04CAF-B467-4B49-B619-19F3E47C3E5F}" dt="2025-06-01T11:43:26.813" v="5118" actId="207"/>
          <ac:spMkLst>
            <pc:docMk/>
            <pc:sldMk cId="3194794716" sldId="290"/>
            <ac:spMk id="6" creationId="{599BA156-BDC3-F676-27DB-300CEA4BE97A}"/>
          </ac:spMkLst>
        </pc:spChg>
        <pc:spChg chg="mod">
          <ac:chgData name="Amparo Frigola Olaso" userId="812a2539-5beb-4dca-8bb3-c86c6cb40ae0" providerId="ADAL" clId="{1EC04CAF-B467-4B49-B619-19F3E47C3E5F}" dt="2025-06-01T11:43:34.326" v="5145" actId="20577"/>
          <ac:spMkLst>
            <pc:docMk/>
            <pc:sldMk cId="3194794716" sldId="290"/>
            <ac:spMk id="11" creationId="{82C6C79A-488C-E135-91A0-471F62CAC714}"/>
          </ac:spMkLst>
        </pc:spChg>
        <pc:picChg chg="del">
          <ac:chgData name="Amparo Frigola Olaso" userId="812a2539-5beb-4dca-8bb3-c86c6cb40ae0" providerId="ADAL" clId="{1EC04CAF-B467-4B49-B619-19F3E47C3E5F}" dt="2025-06-01T11:45:04.425" v="5248" actId="478"/>
          <ac:picMkLst>
            <pc:docMk/>
            <pc:sldMk cId="3194794716" sldId="290"/>
            <ac:picMk id="9" creationId="{2A940F6C-540A-3013-91F0-81E3342935AE}"/>
          </ac:picMkLst>
        </pc:picChg>
        <pc:picChg chg="add mod">
          <ac:chgData name="Amparo Frigola Olaso" userId="812a2539-5beb-4dca-8bb3-c86c6cb40ae0" providerId="ADAL" clId="{1EC04CAF-B467-4B49-B619-19F3E47C3E5F}" dt="2025-06-01T11:45:09.947" v="5254" actId="1076"/>
          <ac:picMkLst>
            <pc:docMk/>
            <pc:sldMk cId="3194794716" sldId="290"/>
            <ac:picMk id="10" creationId="{B61D6F32-2AF0-54EA-2245-124F43A49B47}"/>
          </ac:picMkLst>
        </pc:picChg>
      </pc:sldChg>
      <pc:sldChg chg="addSp delSp modSp add mod">
        <pc:chgData name="Amparo Frigola Olaso" userId="812a2539-5beb-4dca-8bb3-c86c6cb40ae0" providerId="ADAL" clId="{1EC04CAF-B467-4B49-B619-19F3E47C3E5F}" dt="2025-06-01T11:45:40.685" v="5263" actId="1076"/>
        <pc:sldMkLst>
          <pc:docMk/>
          <pc:sldMk cId="2354241862" sldId="291"/>
        </pc:sldMkLst>
        <pc:spChg chg="mod">
          <ac:chgData name="Amparo Frigola Olaso" userId="812a2539-5beb-4dca-8bb3-c86c6cb40ae0" providerId="ADAL" clId="{1EC04CAF-B467-4B49-B619-19F3E47C3E5F}" dt="2025-06-01T11:43:45.171" v="5149" actId="20577"/>
          <ac:spMkLst>
            <pc:docMk/>
            <pc:sldMk cId="2354241862" sldId="291"/>
            <ac:spMk id="6" creationId="{96E14D42-BBF5-C90D-4C97-A10BA614386B}"/>
          </ac:spMkLst>
        </pc:spChg>
        <pc:spChg chg="mod">
          <ac:chgData name="Amparo Frigola Olaso" userId="812a2539-5beb-4dca-8bb3-c86c6cb40ae0" providerId="ADAL" clId="{1EC04CAF-B467-4B49-B619-19F3E47C3E5F}" dt="2025-06-01T11:43:53.531" v="5176" actId="20577"/>
          <ac:spMkLst>
            <pc:docMk/>
            <pc:sldMk cId="2354241862" sldId="291"/>
            <ac:spMk id="11" creationId="{3905FDB7-E717-0193-1CD5-6F776E564528}"/>
          </ac:spMkLst>
        </pc:spChg>
        <pc:picChg chg="del">
          <ac:chgData name="Amparo Frigola Olaso" userId="812a2539-5beb-4dca-8bb3-c86c6cb40ae0" providerId="ADAL" clId="{1EC04CAF-B467-4B49-B619-19F3E47C3E5F}" dt="2025-06-01T11:45:27.839" v="5255" actId="478"/>
          <ac:picMkLst>
            <pc:docMk/>
            <pc:sldMk cId="2354241862" sldId="291"/>
            <ac:picMk id="9" creationId="{24EF8862-0C86-B2AF-C9AE-49ECD096A86B}"/>
          </ac:picMkLst>
        </pc:picChg>
        <pc:picChg chg="add mod">
          <ac:chgData name="Amparo Frigola Olaso" userId="812a2539-5beb-4dca-8bb3-c86c6cb40ae0" providerId="ADAL" clId="{1EC04CAF-B467-4B49-B619-19F3E47C3E5F}" dt="2025-06-01T11:45:40.685" v="5263" actId="1076"/>
          <ac:picMkLst>
            <pc:docMk/>
            <pc:sldMk cId="2354241862" sldId="291"/>
            <ac:picMk id="10" creationId="{1382F7D4-2435-34D1-BD39-8C07F60B1245}"/>
          </ac:picMkLst>
        </pc:picChg>
      </pc:sldChg>
      <pc:sldChg chg="addSp delSp modSp add mod">
        <pc:chgData name="Amparo Frigola Olaso" userId="812a2539-5beb-4dca-8bb3-c86c6cb40ae0" providerId="ADAL" clId="{1EC04CAF-B467-4B49-B619-19F3E47C3E5F}" dt="2025-06-01T11:46:06.370" v="5269" actId="1076"/>
        <pc:sldMkLst>
          <pc:docMk/>
          <pc:sldMk cId="1452648843" sldId="292"/>
        </pc:sldMkLst>
        <pc:spChg chg="mod">
          <ac:chgData name="Amparo Frigola Olaso" userId="812a2539-5beb-4dca-8bb3-c86c6cb40ae0" providerId="ADAL" clId="{1EC04CAF-B467-4B49-B619-19F3E47C3E5F}" dt="2025-06-01T11:44:04.801" v="5179" actId="20577"/>
          <ac:spMkLst>
            <pc:docMk/>
            <pc:sldMk cId="1452648843" sldId="292"/>
            <ac:spMk id="6" creationId="{F96C6BFB-6231-3ADE-F8C3-C223BC18DDF5}"/>
          </ac:spMkLst>
        </pc:spChg>
        <pc:spChg chg="mod">
          <ac:chgData name="Amparo Frigola Olaso" userId="812a2539-5beb-4dca-8bb3-c86c6cb40ae0" providerId="ADAL" clId="{1EC04CAF-B467-4B49-B619-19F3E47C3E5F}" dt="2025-06-01T11:44:16.384" v="5219" actId="20577"/>
          <ac:spMkLst>
            <pc:docMk/>
            <pc:sldMk cId="1452648843" sldId="292"/>
            <ac:spMk id="11" creationId="{B5143C5B-741D-E9DE-DD56-2706BE608B2F}"/>
          </ac:spMkLst>
        </pc:spChg>
        <pc:picChg chg="del">
          <ac:chgData name="Amparo Frigola Olaso" userId="812a2539-5beb-4dca-8bb3-c86c6cb40ae0" providerId="ADAL" clId="{1EC04CAF-B467-4B49-B619-19F3E47C3E5F}" dt="2025-06-01T11:46:00.631" v="5264" actId="478"/>
          <ac:picMkLst>
            <pc:docMk/>
            <pc:sldMk cId="1452648843" sldId="292"/>
            <ac:picMk id="9" creationId="{B7C9643F-2B52-1137-1F67-F139B89F6B7C}"/>
          </ac:picMkLst>
        </pc:picChg>
        <pc:picChg chg="add mod">
          <ac:chgData name="Amparo Frigola Olaso" userId="812a2539-5beb-4dca-8bb3-c86c6cb40ae0" providerId="ADAL" clId="{1EC04CAF-B467-4B49-B619-19F3E47C3E5F}" dt="2025-06-01T11:46:06.370" v="5269" actId="1076"/>
          <ac:picMkLst>
            <pc:docMk/>
            <pc:sldMk cId="1452648843" sldId="292"/>
            <ac:picMk id="10" creationId="{65AC9A20-F5C0-396D-505B-0E4556352E31}"/>
          </ac:picMkLst>
        </pc:picChg>
      </pc:sldChg>
      <pc:sldChg chg="delSp modSp add mod">
        <pc:chgData name="Amparo Frigola Olaso" userId="812a2539-5beb-4dca-8bb3-c86c6cb40ae0" providerId="ADAL" clId="{1EC04CAF-B467-4B49-B619-19F3E47C3E5F}" dt="2025-06-01T11:47:00.360" v="5270" actId="478"/>
        <pc:sldMkLst>
          <pc:docMk/>
          <pc:sldMk cId="1007731537" sldId="293"/>
        </pc:sldMkLst>
        <pc:spChg chg="mod">
          <ac:chgData name="Amparo Frigola Olaso" userId="812a2539-5beb-4dca-8bb3-c86c6cb40ae0" providerId="ADAL" clId="{1EC04CAF-B467-4B49-B619-19F3E47C3E5F}" dt="2025-06-01T11:44:22.046" v="5222" actId="20577"/>
          <ac:spMkLst>
            <pc:docMk/>
            <pc:sldMk cId="1007731537" sldId="293"/>
            <ac:spMk id="6" creationId="{8A39BE78-4C2A-4659-2898-14BB3908E604}"/>
          </ac:spMkLst>
        </pc:spChg>
        <pc:spChg chg="mod">
          <ac:chgData name="Amparo Frigola Olaso" userId="812a2539-5beb-4dca-8bb3-c86c6cb40ae0" providerId="ADAL" clId="{1EC04CAF-B467-4B49-B619-19F3E47C3E5F}" dt="2025-06-01T11:44:27.841" v="5246" actId="20577"/>
          <ac:spMkLst>
            <pc:docMk/>
            <pc:sldMk cId="1007731537" sldId="293"/>
            <ac:spMk id="11" creationId="{69082378-5699-423E-44F5-292567BE6AB4}"/>
          </ac:spMkLst>
        </pc:spChg>
        <pc:picChg chg="del">
          <ac:chgData name="Amparo Frigola Olaso" userId="812a2539-5beb-4dca-8bb3-c86c6cb40ae0" providerId="ADAL" clId="{1EC04CAF-B467-4B49-B619-19F3E47C3E5F}" dt="2025-06-01T11:47:00.360" v="5270" actId="478"/>
          <ac:picMkLst>
            <pc:docMk/>
            <pc:sldMk cId="1007731537" sldId="293"/>
            <ac:picMk id="9" creationId="{CFBDF6FA-03F1-A544-E7CB-78DF6D4C9B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4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svg"/><Relationship Id="rId7" Type="http://schemas.openxmlformats.org/officeDocument/2006/relationships/image" Target="../media/image39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8.jpeg"/><Relationship Id="rId9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svg"/><Relationship Id="rId7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sv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35.jpeg"/><Relationship Id="rId9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.png"/><Relationship Id="rId21" Type="http://schemas.openxmlformats.org/officeDocument/2006/relationships/image" Target="../media/image74.svg"/><Relationship Id="rId42" Type="http://schemas.openxmlformats.org/officeDocument/2006/relationships/image" Target="../media/image95.png"/><Relationship Id="rId47" Type="http://schemas.openxmlformats.org/officeDocument/2006/relationships/image" Target="../media/image100.svg"/><Relationship Id="rId63" Type="http://schemas.openxmlformats.org/officeDocument/2006/relationships/image" Target="../media/image116.svg"/><Relationship Id="rId68" Type="http://schemas.openxmlformats.org/officeDocument/2006/relationships/image" Target="../media/image121.png"/><Relationship Id="rId7" Type="http://schemas.openxmlformats.org/officeDocument/2006/relationships/image" Target="../media/image60.svg"/><Relationship Id="rId71" Type="http://schemas.openxmlformats.org/officeDocument/2006/relationships/image" Target="../media/image124.sv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9" Type="http://schemas.openxmlformats.org/officeDocument/2006/relationships/image" Target="../media/image82.svg"/><Relationship Id="rId11" Type="http://schemas.openxmlformats.org/officeDocument/2006/relationships/image" Target="../media/image64.sv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90.svg"/><Relationship Id="rId40" Type="http://schemas.openxmlformats.org/officeDocument/2006/relationships/image" Target="../media/image93.png"/><Relationship Id="rId45" Type="http://schemas.openxmlformats.org/officeDocument/2006/relationships/image" Target="../media/image98.svg"/><Relationship Id="rId53" Type="http://schemas.openxmlformats.org/officeDocument/2006/relationships/image" Target="../media/image106.svg"/><Relationship Id="rId58" Type="http://schemas.openxmlformats.org/officeDocument/2006/relationships/image" Target="../media/image111.png"/><Relationship Id="rId66" Type="http://schemas.openxmlformats.org/officeDocument/2006/relationships/image" Target="../media/image119.png"/><Relationship Id="rId5" Type="http://schemas.openxmlformats.org/officeDocument/2006/relationships/image" Target="../media/image58.svg"/><Relationship Id="rId61" Type="http://schemas.openxmlformats.org/officeDocument/2006/relationships/image" Target="../media/image114.svg"/><Relationship Id="rId19" Type="http://schemas.openxmlformats.org/officeDocument/2006/relationships/image" Target="../media/image72.sv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svg"/><Relationship Id="rId30" Type="http://schemas.openxmlformats.org/officeDocument/2006/relationships/image" Target="../media/image83.png"/><Relationship Id="rId35" Type="http://schemas.openxmlformats.org/officeDocument/2006/relationships/image" Target="../media/image88.svg"/><Relationship Id="rId43" Type="http://schemas.openxmlformats.org/officeDocument/2006/relationships/image" Target="../media/image96.svg"/><Relationship Id="rId48" Type="http://schemas.openxmlformats.org/officeDocument/2006/relationships/image" Target="../media/image101.png"/><Relationship Id="rId56" Type="http://schemas.openxmlformats.org/officeDocument/2006/relationships/image" Target="../media/image109.png"/><Relationship Id="rId64" Type="http://schemas.openxmlformats.org/officeDocument/2006/relationships/image" Target="../media/image117.png"/><Relationship Id="rId69" Type="http://schemas.openxmlformats.org/officeDocument/2006/relationships/image" Target="../media/image122.svg"/><Relationship Id="rId8" Type="http://schemas.openxmlformats.org/officeDocument/2006/relationships/image" Target="../media/image61.png"/><Relationship Id="rId51" Type="http://schemas.openxmlformats.org/officeDocument/2006/relationships/image" Target="../media/image104.svg"/><Relationship Id="rId3" Type="http://schemas.openxmlformats.org/officeDocument/2006/relationships/image" Target="../media/image56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5" Type="http://schemas.openxmlformats.org/officeDocument/2006/relationships/image" Target="../media/image78.svg"/><Relationship Id="rId33" Type="http://schemas.openxmlformats.org/officeDocument/2006/relationships/image" Target="../media/image86.sv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59" Type="http://schemas.openxmlformats.org/officeDocument/2006/relationships/image" Target="../media/image112.svg"/><Relationship Id="rId67" Type="http://schemas.openxmlformats.org/officeDocument/2006/relationships/image" Target="../media/image120.svg"/><Relationship Id="rId20" Type="http://schemas.openxmlformats.org/officeDocument/2006/relationships/image" Target="../media/image73.png"/><Relationship Id="rId41" Type="http://schemas.openxmlformats.org/officeDocument/2006/relationships/image" Target="../media/image94.svg"/><Relationship Id="rId54" Type="http://schemas.openxmlformats.org/officeDocument/2006/relationships/image" Target="../media/image107.png"/><Relationship Id="rId62" Type="http://schemas.openxmlformats.org/officeDocument/2006/relationships/image" Target="../media/image115.png"/><Relationship Id="rId70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49" Type="http://schemas.openxmlformats.org/officeDocument/2006/relationships/image" Target="../media/image102.svg"/><Relationship Id="rId57" Type="http://schemas.openxmlformats.org/officeDocument/2006/relationships/image" Target="../media/image110.svg"/><Relationship Id="rId10" Type="http://schemas.openxmlformats.org/officeDocument/2006/relationships/image" Target="../media/image63.png"/><Relationship Id="rId31" Type="http://schemas.openxmlformats.org/officeDocument/2006/relationships/image" Target="../media/image84.svg"/><Relationship Id="rId44" Type="http://schemas.openxmlformats.org/officeDocument/2006/relationships/image" Target="../media/image97.png"/><Relationship Id="rId52" Type="http://schemas.openxmlformats.org/officeDocument/2006/relationships/image" Target="../media/image105.png"/><Relationship Id="rId60" Type="http://schemas.openxmlformats.org/officeDocument/2006/relationships/image" Target="../media/image113.png"/><Relationship Id="rId65" Type="http://schemas.openxmlformats.org/officeDocument/2006/relationships/image" Target="../media/image11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9" Type="http://schemas.openxmlformats.org/officeDocument/2006/relationships/image" Target="../media/image92.svg"/><Relationship Id="rId34" Type="http://schemas.openxmlformats.org/officeDocument/2006/relationships/image" Target="../media/image87.png"/><Relationship Id="rId50" Type="http://schemas.openxmlformats.org/officeDocument/2006/relationships/image" Target="../media/image103.png"/><Relationship Id="rId55" Type="http://schemas.openxmlformats.org/officeDocument/2006/relationships/image" Target="../media/image10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2806">
            <a:off x="720300" y="6421716"/>
            <a:ext cx="8842272" cy="11861584"/>
          </a:xfrm>
          <a:custGeom>
            <a:avLst/>
            <a:gdLst/>
            <a:ahLst/>
            <a:cxnLst/>
            <a:rect l="l" t="t" r="r" b="b"/>
            <a:pathLst>
              <a:path w="8842272" h="11861584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" name="Freeform 3"/>
          <p:cNvSpPr/>
          <p:nvPr/>
        </p:nvSpPr>
        <p:spPr>
          <a:xfrm rot="-6501204">
            <a:off x="11046831" y="-5088864"/>
            <a:ext cx="8807178" cy="11814508"/>
          </a:xfrm>
          <a:custGeom>
            <a:avLst/>
            <a:gdLst/>
            <a:ahLst/>
            <a:cxnLst/>
            <a:rect l="l" t="t" r="r" b="b"/>
            <a:pathLst>
              <a:path w="8807178" h="1181450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" name="Freeform 4"/>
          <p:cNvSpPr/>
          <p:nvPr/>
        </p:nvSpPr>
        <p:spPr>
          <a:xfrm rot="10571821">
            <a:off x="10628437" y="8363453"/>
            <a:ext cx="5947318" cy="7978109"/>
          </a:xfrm>
          <a:custGeom>
            <a:avLst/>
            <a:gdLst/>
            <a:ahLst/>
            <a:cxnLst/>
            <a:rect l="l" t="t" r="r" b="b"/>
            <a:pathLst>
              <a:path w="5947318" h="7978109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/>
          <p:cNvSpPr/>
          <p:nvPr/>
        </p:nvSpPr>
        <p:spPr>
          <a:xfrm rot="-5114765">
            <a:off x="11561828" y="5146485"/>
            <a:ext cx="8542938" cy="7393525"/>
          </a:xfrm>
          <a:custGeom>
            <a:avLst/>
            <a:gdLst/>
            <a:ahLst/>
            <a:cxnLst/>
            <a:rect l="l" t="t" r="r" b="b"/>
            <a:pathLst>
              <a:path w="8542938" h="7393525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Freeform 6"/>
          <p:cNvSpPr/>
          <p:nvPr/>
        </p:nvSpPr>
        <p:spPr>
          <a:xfrm rot="-5058328">
            <a:off x="13255544" y="-4131370"/>
            <a:ext cx="7156478" cy="6935278"/>
          </a:xfrm>
          <a:custGeom>
            <a:avLst/>
            <a:gdLst/>
            <a:ahLst/>
            <a:cxnLst/>
            <a:rect l="l" t="t" r="r" b="b"/>
            <a:pathLst>
              <a:path w="7156478" h="69352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7" name="Freeform 7"/>
          <p:cNvSpPr/>
          <p:nvPr/>
        </p:nvSpPr>
        <p:spPr>
          <a:xfrm rot="3318101">
            <a:off x="-3880130" y="6803731"/>
            <a:ext cx="10117864" cy="10062676"/>
          </a:xfrm>
          <a:custGeom>
            <a:avLst/>
            <a:gdLst/>
            <a:ahLst/>
            <a:cxnLst/>
            <a:rect l="l" t="t" r="r" b="b"/>
            <a:pathLst>
              <a:path w="10117864" h="10062676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/>
          <p:cNvSpPr/>
          <p:nvPr/>
        </p:nvSpPr>
        <p:spPr>
          <a:xfrm rot="6800871">
            <a:off x="-1846725" y="-2878373"/>
            <a:ext cx="8542938" cy="7393525"/>
          </a:xfrm>
          <a:custGeom>
            <a:avLst/>
            <a:gdLst/>
            <a:ahLst/>
            <a:cxnLst/>
            <a:rect l="l" t="t" r="r" b="b"/>
            <a:pathLst>
              <a:path w="8542938" h="7393525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5141436" y="6374086"/>
            <a:ext cx="8005127" cy="57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8"/>
              </a:lnSpc>
              <a:spcBef>
                <a:spcPct val="0"/>
              </a:spcBef>
            </a:pPr>
            <a:r>
              <a:rPr lang="ca-ES-valencia" sz="3434" spc="7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Javier </a:t>
            </a:r>
            <a:r>
              <a:rPr lang="ca-ES-valencia" sz="3434" spc="75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Alcañiz</a:t>
            </a:r>
            <a:r>
              <a:rPr lang="ca-ES-valencia" sz="3434" spc="7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 Amparo Frígola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35925" y="3693602"/>
            <a:ext cx="10173784" cy="2200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84"/>
              </a:lnSpc>
              <a:spcBef>
                <a:spcPct val="0"/>
              </a:spcBef>
            </a:pPr>
            <a:r>
              <a:rPr lang="ca-ES-valencia" sz="6345" b="1" spc="596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 D’ASSITÈNCIA PER NFC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EBE15-1724-BD35-BE95-4655E6547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65C72C7-8FBB-6DF7-3B95-AE662E72D4EA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9E79F71-9598-510D-5500-124F02251A55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2DAFA78-CCAA-0DC5-3B3B-5532AE638E76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MATERIALS I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AA88629-2529-CE28-C017-AB074B358CD1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3EF2BBE-24CE-1308-EE10-879F769BD0B6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DED9E9A-6C00-171A-2581-A95590956649}"/>
              </a:ext>
            </a:extLst>
          </p:cNvPr>
          <p:cNvSpPr txBox="1"/>
          <p:nvPr/>
        </p:nvSpPr>
        <p:spPr>
          <a:xfrm>
            <a:off x="1752600" y="4109262"/>
            <a:ext cx="7510737" cy="211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2"/>
              </a:lnSpc>
            </a:pPr>
            <a:r>
              <a:rPr lang="ca-ES-valencia" sz="2994" b="1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Recursos espacials</a:t>
            </a: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Aula de classe.</a:t>
            </a:r>
          </a:p>
          <a:p>
            <a:pPr algn="l">
              <a:lnSpc>
                <a:spcPts val="4192"/>
              </a:lnSpc>
            </a:pP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Aula d’informàtica.</a:t>
            </a: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B6356C5-D72D-1F7B-35D2-EE4FBBB8ED74}"/>
              </a:ext>
            </a:extLst>
          </p:cNvPr>
          <p:cNvSpPr txBox="1"/>
          <p:nvPr/>
        </p:nvSpPr>
        <p:spPr>
          <a:xfrm>
            <a:off x="7454051" y="4109262"/>
            <a:ext cx="8991600" cy="5347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2"/>
              </a:lnSpc>
            </a:pPr>
            <a:r>
              <a:rPr lang="ca-ES-valencia" sz="2994" b="1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Recursos materials</a:t>
            </a: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Pissarra i pissarra digital interactiva.</a:t>
            </a: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Projector i ordinadors amb accés a Internet.</a:t>
            </a: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Raspberry</a:t>
            </a: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Pi 3 o 4 amb </a:t>
            </a:r>
            <a:r>
              <a:rPr lang="ca-ES-valencia" sz="2994" spc="65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Raspbian</a:t>
            </a: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OS actualitzat.</a:t>
            </a: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Lector NFC i targetes NFC.</a:t>
            </a: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Software lliure, Visual Studio </a:t>
            </a:r>
            <a:r>
              <a:rPr lang="ca-ES-valencia" sz="2994" spc="65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Code</a:t>
            </a: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0E8B702-2091-787D-D13A-336F3BAAB61B}"/>
              </a:ext>
            </a:extLst>
          </p:cNvPr>
          <p:cNvSpPr txBox="1"/>
          <p:nvPr/>
        </p:nvSpPr>
        <p:spPr>
          <a:xfrm>
            <a:off x="1904222" y="2444870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RECURSOS</a:t>
            </a:r>
          </a:p>
        </p:txBody>
      </p:sp>
    </p:spTree>
    <p:extLst>
      <p:ext uri="{BB962C8B-B14F-4D97-AF65-F5344CB8AC3E}">
        <p14:creationId xmlns:p14="http://schemas.microsoft.com/office/powerpoint/2010/main" val="3709427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35367" y="1559064"/>
            <a:ext cx="9817265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58"/>
              </a:lnSpc>
              <a:spcBef>
                <a:spcPct val="0"/>
              </a:spcBef>
            </a:pPr>
            <a:r>
              <a:rPr lang="ca-ES-valencia" sz="7327" b="1" u="none" strike="noStrike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CALENDARI</a:t>
            </a:r>
          </a:p>
        </p:txBody>
      </p:sp>
      <p:sp>
        <p:nvSpPr>
          <p:cNvPr id="3" name="Freeform 3"/>
          <p:cNvSpPr/>
          <p:nvPr/>
        </p:nvSpPr>
        <p:spPr>
          <a:xfrm>
            <a:off x="-290950" y="-2033784"/>
            <a:ext cx="5544196" cy="5181303"/>
          </a:xfrm>
          <a:custGeom>
            <a:avLst/>
            <a:gdLst/>
            <a:ahLst/>
            <a:cxnLst/>
            <a:rect l="l" t="t" r="r" b="b"/>
            <a:pathLst>
              <a:path w="5544196" h="5181303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" name="Freeform 4"/>
          <p:cNvSpPr/>
          <p:nvPr/>
        </p:nvSpPr>
        <p:spPr>
          <a:xfrm rot="-9354559">
            <a:off x="12207201" y="5475509"/>
            <a:ext cx="8367389" cy="7819705"/>
          </a:xfrm>
          <a:custGeom>
            <a:avLst/>
            <a:gdLst/>
            <a:ahLst/>
            <a:cxnLst/>
            <a:rect l="l" t="t" r="r" b="b"/>
            <a:pathLst>
              <a:path w="8367389" h="7819705">
                <a:moveTo>
                  <a:pt x="0" y="0"/>
                </a:moveTo>
                <a:lnTo>
                  <a:pt x="8367389" y="0"/>
                </a:lnTo>
                <a:lnTo>
                  <a:pt x="8367389" y="7819705"/>
                </a:lnTo>
                <a:lnTo>
                  <a:pt x="0" y="7819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/>
          <p:cNvSpPr/>
          <p:nvPr/>
        </p:nvSpPr>
        <p:spPr>
          <a:xfrm rot="5400000">
            <a:off x="13112837" y="-165991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Freeform 6"/>
          <p:cNvSpPr/>
          <p:nvPr/>
        </p:nvSpPr>
        <p:spPr>
          <a:xfrm rot="-5521968">
            <a:off x="-1614569" y="6194806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7" name="Freeform 7"/>
          <p:cNvSpPr/>
          <p:nvPr/>
        </p:nvSpPr>
        <p:spPr>
          <a:xfrm>
            <a:off x="2412723" y="3908334"/>
            <a:ext cx="1075359" cy="1178182"/>
          </a:xfrm>
          <a:custGeom>
            <a:avLst/>
            <a:gdLst/>
            <a:ahLst/>
            <a:cxnLst/>
            <a:rect l="l" t="t" r="r" b="b"/>
            <a:pathLst>
              <a:path w="1075359" h="1178182">
                <a:moveTo>
                  <a:pt x="0" y="0"/>
                </a:moveTo>
                <a:lnTo>
                  <a:pt x="1075359" y="0"/>
                </a:lnTo>
                <a:lnTo>
                  <a:pt x="1075359" y="1178181"/>
                </a:lnTo>
                <a:lnTo>
                  <a:pt x="0" y="1178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grpSp>
        <p:nvGrpSpPr>
          <p:cNvPr id="8" name="Group 8"/>
          <p:cNvGrpSpPr/>
          <p:nvPr/>
        </p:nvGrpSpPr>
        <p:grpSpPr>
          <a:xfrm>
            <a:off x="1611426" y="5125776"/>
            <a:ext cx="2677953" cy="758824"/>
            <a:chOff x="0" y="-37957"/>
            <a:chExt cx="812800" cy="2303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7957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ca-ES-valencia" sz="2534" noProof="0" dirty="0" err="1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Sprint</a:t>
              </a:r>
              <a:r>
                <a:rPr lang="ca-ES-valencia" sz="2534" noProof="0" dirty="0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36153" y="5143499"/>
            <a:ext cx="2677953" cy="758824"/>
            <a:chOff x="0" y="-32578"/>
            <a:chExt cx="812800" cy="2303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2578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ca-ES-valencia" sz="2534" noProof="0" dirty="0" err="1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Sprint</a:t>
              </a:r>
              <a:r>
                <a:rPr lang="ca-ES-valencia" sz="2534" noProof="0" dirty="0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60879" y="5157630"/>
            <a:ext cx="2730016" cy="758824"/>
            <a:chOff x="0" y="-28289"/>
            <a:chExt cx="828602" cy="2303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802" y="-28289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ca-ES-valencia" sz="2534" noProof="0" dirty="0" err="1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Sprint</a:t>
              </a:r>
              <a:r>
                <a:rPr lang="ca-ES-valencia" sz="2534" noProof="0" dirty="0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24825" y="5143499"/>
            <a:ext cx="2677953" cy="758824"/>
            <a:chOff x="0" y="-32578"/>
            <a:chExt cx="812800" cy="2303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2578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ca-ES-valencia" sz="2534" noProof="0" dirty="0" err="1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Sprint</a:t>
              </a:r>
              <a:r>
                <a:rPr lang="ca-ES-valencia" sz="2534" noProof="0" dirty="0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649551" y="5148348"/>
            <a:ext cx="2702439" cy="758824"/>
            <a:chOff x="0" y="-31106"/>
            <a:chExt cx="820232" cy="2303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432" y="-31106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ca-ES-valencia" sz="2534" noProof="0" dirty="0" err="1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Sprint</a:t>
              </a:r>
              <a:r>
                <a:rPr lang="ca-ES-valencia" sz="2534" noProof="0" dirty="0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4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8459942" y="3925493"/>
            <a:ext cx="1030373" cy="1178182"/>
          </a:xfrm>
          <a:custGeom>
            <a:avLst/>
            <a:gdLst/>
            <a:ahLst/>
            <a:cxnLst/>
            <a:rect l="l" t="t" r="r" b="b"/>
            <a:pathLst>
              <a:path w="1030373" h="1178182">
                <a:moveTo>
                  <a:pt x="0" y="0"/>
                </a:moveTo>
                <a:lnTo>
                  <a:pt x="1030373" y="0"/>
                </a:lnTo>
                <a:lnTo>
                  <a:pt x="1030373" y="1178181"/>
                </a:lnTo>
                <a:lnTo>
                  <a:pt x="0" y="1178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7" name="TextBox 27"/>
          <p:cNvSpPr txBox="1"/>
          <p:nvPr/>
        </p:nvSpPr>
        <p:spPr>
          <a:xfrm>
            <a:off x="3437152" y="2744553"/>
            <a:ext cx="11413697" cy="5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4"/>
              </a:lnSpc>
            </a:pPr>
            <a:endParaRPr lang="ca-ES-valencia" sz="3382" u="none" strike="noStrike" spc="74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2C3F0DA7-2AF4-E512-5857-096DBB3CC2D9}"/>
              </a:ext>
            </a:extLst>
          </p:cNvPr>
          <p:cNvSpPr/>
          <p:nvPr/>
        </p:nvSpPr>
        <p:spPr>
          <a:xfrm>
            <a:off x="11409522" y="4024393"/>
            <a:ext cx="1135677" cy="1088651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56DEF7FA-A6C9-3992-AC66-5740F27B3F70}"/>
              </a:ext>
            </a:extLst>
          </p:cNvPr>
          <p:cNvSpPr/>
          <p:nvPr/>
        </p:nvSpPr>
        <p:spPr>
          <a:xfrm>
            <a:off x="5363669" y="4024393"/>
            <a:ext cx="1075359" cy="1062123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1B945BA4-55CC-36C5-9561-4FDE0FCB9E60}"/>
              </a:ext>
            </a:extLst>
          </p:cNvPr>
          <p:cNvSpPr/>
          <p:nvPr/>
        </p:nvSpPr>
        <p:spPr>
          <a:xfrm>
            <a:off x="14441624" y="4024394"/>
            <a:ext cx="1135677" cy="1067838"/>
          </a:xfrm>
          <a:custGeom>
            <a:avLst/>
            <a:gdLst/>
            <a:ahLst/>
            <a:cxnLst/>
            <a:rect l="l" t="t" r="r" b="b"/>
            <a:pathLst>
              <a:path w="973648" h="973648">
                <a:moveTo>
                  <a:pt x="0" y="0"/>
                </a:moveTo>
                <a:lnTo>
                  <a:pt x="973649" y="0"/>
                </a:lnTo>
                <a:lnTo>
                  <a:pt x="973649" y="973649"/>
                </a:lnTo>
                <a:lnTo>
                  <a:pt x="0" y="9736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64BBF94A-979F-37B1-EB61-17EDEA4359FD}"/>
              </a:ext>
            </a:extLst>
          </p:cNvPr>
          <p:cNvSpPr txBox="1"/>
          <p:nvPr/>
        </p:nvSpPr>
        <p:spPr>
          <a:xfrm>
            <a:off x="1557414" y="6091604"/>
            <a:ext cx="2677953" cy="7588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Setmanes 1 a 2</a:t>
            </a:r>
            <a:endParaRPr lang="ca-ES-valencia" sz="2534" noProof="0" dirty="0">
              <a:solidFill>
                <a:srgbClr val="25375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DC5849B2-0983-A034-E7D5-CDB303DC0D3A}"/>
              </a:ext>
            </a:extLst>
          </p:cNvPr>
          <p:cNvSpPr txBox="1"/>
          <p:nvPr/>
        </p:nvSpPr>
        <p:spPr>
          <a:xfrm>
            <a:off x="4612333" y="6095976"/>
            <a:ext cx="2677953" cy="7588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ca-ES-valencia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Setmanes 3 a 6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C9DE678B-5AD5-335B-A7A7-370343D2076C}"/>
              </a:ext>
            </a:extLst>
          </p:cNvPr>
          <p:cNvSpPr txBox="1"/>
          <p:nvPr/>
        </p:nvSpPr>
        <p:spPr>
          <a:xfrm>
            <a:off x="7629907" y="6091604"/>
            <a:ext cx="2677953" cy="7588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ca-ES-valencia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Setmanes 7 a 8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A7373B99-4C48-3DCB-7C8F-E8D441B12ED8}"/>
              </a:ext>
            </a:extLst>
          </p:cNvPr>
          <p:cNvSpPr txBox="1"/>
          <p:nvPr/>
        </p:nvSpPr>
        <p:spPr>
          <a:xfrm>
            <a:off x="10734025" y="6091604"/>
            <a:ext cx="2677953" cy="7588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Setmanes 9 a 17</a:t>
            </a:r>
            <a:endParaRPr lang="ca-ES-valencia" sz="2534" noProof="0" dirty="0">
              <a:solidFill>
                <a:srgbClr val="25375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11179467-DCD4-CBDB-0A4E-2A5E63EDA5AA}"/>
              </a:ext>
            </a:extLst>
          </p:cNvPr>
          <p:cNvSpPr txBox="1"/>
          <p:nvPr/>
        </p:nvSpPr>
        <p:spPr>
          <a:xfrm>
            <a:off x="13670485" y="6091604"/>
            <a:ext cx="2677953" cy="7588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r>
              <a:rPr lang="ca-ES-valencia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Setmanes 18 a 21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B6FB5E1F-3909-9DFA-13C9-F02679FAC1EE}"/>
              </a:ext>
            </a:extLst>
          </p:cNvPr>
          <p:cNvSpPr txBox="1"/>
          <p:nvPr/>
        </p:nvSpPr>
        <p:spPr>
          <a:xfrm>
            <a:off x="5245197" y="6783902"/>
            <a:ext cx="7972211" cy="27933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del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funcionament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bàsic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del sistema.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Descripció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del </a:t>
            </a: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Necessitat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detectada.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ca-ES-valencia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Funcionament bàsic del sistema.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E470197D-3A3B-41AF-5471-9FE38665DFDA}"/>
              </a:ext>
            </a:extLst>
          </p:cNvPr>
          <p:cNvSpPr txBox="1"/>
          <p:nvPr/>
        </p:nvSpPr>
        <p:spPr>
          <a:xfrm>
            <a:off x="5245196" y="6566437"/>
            <a:ext cx="7972211" cy="27933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3548"/>
              </a:lnSpc>
              <a:spcBef>
                <a:spcPct val="0"/>
              </a:spcBef>
            </a:pPr>
            <a:endParaRPr lang="es-ES" sz="2534" b="1" dirty="0">
              <a:solidFill>
                <a:srgbClr val="25375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Diagrama digital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esquemàtic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la base de dades.</a:t>
            </a:r>
          </a:p>
          <a:p>
            <a:pPr marL="457200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Breu informe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d’una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pàgina</a:t>
            </a:r>
            <a:endParaRPr lang="es-ES" sz="2534" dirty="0">
              <a:solidFill>
                <a:srgbClr val="25375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Taules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que han de confeccionar.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Tipus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dades a guardar.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9299B8A3-7C3C-5DF5-880C-46420FFFE3FC}"/>
              </a:ext>
            </a:extLst>
          </p:cNvPr>
          <p:cNvSpPr txBox="1"/>
          <p:nvPr/>
        </p:nvSpPr>
        <p:spPr>
          <a:xfrm>
            <a:off x="5239333" y="7016383"/>
            <a:ext cx="7972211" cy="27933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Fitxer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SQL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amb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les comandes per crear la BBDD.</a:t>
            </a:r>
          </a:p>
          <a:p>
            <a:pPr marL="457200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Informe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tècnic</a:t>
            </a:r>
            <a:endParaRPr lang="es-ES" sz="2534" dirty="0">
              <a:solidFill>
                <a:srgbClr val="25375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Explicar </a:t>
            </a: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l’entorn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elegit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SGBD.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Estructura general del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fitxer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comentaris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Evidències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dels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950ED29B-FEEB-4341-F808-2B1C217BE636}"/>
              </a:ext>
            </a:extLst>
          </p:cNvPr>
          <p:cNvSpPr/>
          <p:nvPr/>
        </p:nvSpPr>
        <p:spPr>
          <a:xfrm>
            <a:off x="1611426" y="5250833"/>
            <a:ext cx="2677953" cy="601913"/>
          </a:xfrm>
          <a:custGeom>
            <a:avLst/>
            <a:gdLst/>
            <a:ahLst/>
            <a:cxnLst/>
            <a:rect l="l" t="t" r="r" b="b"/>
            <a:pathLst>
              <a:path w="812800" h="182690">
                <a:moveTo>
                  <a:pt x="91345" y="0"/>
                </a:moveTo>
                <a:lnTo>
                  <a:pt x="721455" y="0"/>
                </a:lnTo>
                <a:cubicBezTo>
                  <a:pt x="745681" y="0"/>
                  <a:pt x="768915" y="9624"/>
                  <a:pt x="786046" y="26754"/>
                </a:cubicBezTo>
                <a:cubicBezTo>
                  <a:pt x="803176" y="43885"/>
                  <a:pt x="812800" y="67119"/>
                  <a:pt x="812800" y="91345"/>
                </a:cubicBezTo>
                <a:lnTo>
                  <a:pt x="812800" y="91345"/>
                </a:lnTo>
                <a:cubicBezTo>
                  <a:pt x="812800" y="141793"/>
                  <a:pt x="771903" y="182690"/>
                  <a:pt x="721455" y="182690"/>
                </a:cubicBezTo>
                <a:lnTo>
                  <a:pt x="91345" y="182690"/>
                </a:lnTo>
                <a:cubicBezTo>
                  <a:pt x="67119" y="182690"/>
                  <a:pt x="43885" y="173066"/>
                  <a:pt x="26754" y="155936"/>
                </a:cubicBezTo>
                <a:cubicBezTo>
                  <a:pt x="9624" y="138805"/>
                  <a:pt x="0" y="115571"/>
                  <a:pt x="0" y="91345"/>
                </a:cubicBezTo>
                <a:lnTo>
                  <a:pt x="0" y="91345"/>
                </a:lnTo>
                <a:cubicBezTo>
                  <a:pt x="0" y="67119"/>
                  <a:pt x="9624" y="43885"/>
                  <a:pt x="26754" y="26754"/>
                </a:cubicBezTo>
                <a:cubicBezTo>
                  <a:pt x="43885" y="9624"/>
                  <a:pt x="67119" y="0"/>
                  <a:pt x="91345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0"/>
            </a:schemeClr>
          </a:solidFill>
          <a:ln w="47625" cap="rnd">
            <a:solidFill>
              <a:schemeClr val="accent2"/>
            </a:solidFill>
            <a:prstDash val="solid"/>
            <a:round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E4E6801E-4100-A5DD-D388-75542D990F49}"/>
              </a:ext>
            </a:extLst>
          </p:cNvPr>
          <p:cNvSpPr/>
          <p:nvPr/>
        </p:nvSpPr>
        <p:spPr>
          <a:xfrm>
            <a:off x="4624297" y="5248099"/>
            <a:ext cx="2677953" cy="601913"/>
          </a:xfrm>
          <a:custGeom>
            <a:avLst/>
            <a:gdLst/>
            <a:ahLst/>
            <a:cxnLst/>
            <a:rect l="l" t="t" r="r" b="b"/>
            <a:pathLst>
              <a:path w="812800" h="182690">
                <a:moveTo>
                  <a:pt x="91345" y="0"/>
                </a:moveTo>
                <a:lnTo>
                  <a:pt x="721455" y="0"/>
                </a:lnTo>
                <a:cubicBezTo>
                  <a:pt x="745681" y="0"/>
                  <a:pt x="768915" y="9624"/>
                  <a:pt x="786046" y="26754"/>
                </a:cubicBezTo>
                <a:cubicBezTo>
                  <a:pt x="803176" y="43885"/>
                  <a:pt x="812800" y="67119"/>
                  <a:pt x="812800" y="91345"/>
                </a:cubicBezTo>
                <a:lnTo>
                  <a:pt x="812800" y="91345"/>
                </a:lnTo>
                <a:cubicBezTo>
                  <a:pt x="812800" y="141793"/>
                  <a:pt x="771903" y="182690"/>
                  <a:pt x="721455" y="182690"/>
                </a:cubicBezTo>
                <a:lnTo>
                  <a:pt x="91345" y="182690"/>
                </a:lnTo>
                <a:cubicBezTo>
                  <a:pt x="67119" y="182690"/>
                  <a:pt x="43885" y="173066"/>
                  <a:pt x="26754" y="155936"/>
                </a:cubicBezTo>
                <a:cubicBezTo>
                  <a:pt x="9624" y="138805"/>
                  <a:pt x="0" y="115571"/>
                  <a:pt x="0" y="91345"/>
                </a:cubicBezTo>
                <a:lnTo>
                  <a:pt x="0" y="91345"/>
                </a:lnTo>
                <a:cubicBezTo>
                  <a:pt x="0" y="67119"/>
                  <a:pt x="9624" y="43885"/>
                  <a:pt x="26754" y="26754"/>
                </a:cubicBezTo>
                <a:cubicBezTo>
                  <a:pt x="43885" y="9624"/>
                  <a:pt x="67119" y="0"/>
                  <a:pt x="91345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0"/>
            </a:schemeClr>
          </a:solidFill>
          <a:ln w="47625" cap="rnd">
            <a:solidFill>
              <a:schemeClr val="accent2"/>
            </a:solidFill>
            <a:prstDash val="solid"/>
            <a:round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01B36CF5-F755-A4C7-4748-359FA9F6FFAC}"/>
              </a:ext>
            </a:extLst>
          </p:cNvPr>
          <p:cNvSpPr/>
          <p:nvPr/>
        </p:nvSpPr>
        <p:spPr>
          <a:xfrm>
            <a:off x="7637188" y="5248099"/>
            <a:ext cx="2677953" cy="601913"/>
          </a:xfrm>
          <a:custGeom>
            <a:avLst/>
            <a:gdLst/>
            <a:ahLst/>
            <a:cxnLst/>
            <a:rect l="l" t="t" r="r" b="b"/>
            <a:pathLst>
              <a:path w="812800" h="182690">
                <a:moveTo>
                  <a:pt x="91345" y="0"/>
                </a:moveTo>
                <a:lnTo>
                  <a:pt x="721455" y="0"/>
                </a:lnTo>
                <a:cubicBezTo>
                  <a:pt x="745681" y="0"/>
                  <a:pt x="768915" y="9624"/>
                  <a:pt x="786046" y="26754"/>
                </a:cubicBezTo>
                <a:cubicBezTo>
                  <a:pt x="803176" y="43885"/>
                  <a:pt x="812800" y="67119"/>
                  <a:pt x="812800" y="91345"/>
                </a:cubicBezTo>
                <a:lnTo>
                  <a:pt x="812800" y="91345"/>
                </a:lnTo>
                <a:cubicBezTo>
                  <a:pt x="812800" y="141793"/>
                  <a:pt x="771903" y="182690"/>
                  <a:pt x="721455" y="182690"/>
                </a:cubicBezTo>
                <a:lnTo>
                  <a:pt x="91345" y="182690"/>
                </a:lnTo>
                <a:cubicBezTo>
                  <a:pt x="67119" y="182690"/>
                  <a:pt x="43885" y="173066"/>
                  <a:pt x="26754" y="155936"/>
                </a:cubicBezTo>
                <a:cubicBezTo>
                  <a:pt x="9624" y="138805"/>
                  <a:pt x="0" y="115571"/>
                  <a:pt x="0" y="91345"/>
                </a:cubicBezTo>
                <a:lnTo>
                  <a:pt x="0" y="91345"/>
                </a:lnTo>
                <a:cubicBezTo>
                  <a:pt x="0" y="67119"/>
                  <a:pt x="9624" y="43885"/>
                  <a:pt x="26754" y="26754"/>
                </a:cubicBezTo>
                <a:cubicBezTo>
                  <a:pt x="43885" y="9624"/>
                  <a:pt x="67119" y="0"/>
                  <a:pt x="91345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0"/>
            </a:schemeClr>
          </a:solidFill>
          <a:ln w="47625" cap="rnd">
            <a:solidFill>
              <a:schemeClr val="accent2"/>
            </a:solidFill>
            <a:prstDash val="solid"/>
            <a:round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0495E930-33BB-B78F-2BA3-3825F8EB5CB9}"/>
              </a:ext>
            </a:extLst>
          </p:cNvPr>
          <p:cNvSpPr txBox="1"/>
          <p:nvPr/>
        </p:nvSpPr>
        <p:spPr>
          <a:xfrm>
            <a:off x="5239333" y="7001367"/>
            <a:ext cx="9457506" cy="27933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Codi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Python que implemente la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solució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457200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Informe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tècnic</a:t>
            </a:r>
            <a:endParaRPr lang="es-ES" sz="2534" dirty="0">
              <a:solidFill>
                <a:srgbClr val="25375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Decripció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del </a:t>
            </a: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muntatge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Flux del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funcionament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del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codi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(lectura,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processament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Proposta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millores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futures.</a:t>
            </a: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DF1FDAEB-7009-F093-2543-30BB68F529FB}"/>
              </a:ext>
            </a:extLst>
          </p:cNvPr>
          <p:cNvSpPr/>
          <p:nvPr/>
        </p:nvSpPr>
        <p:spPr>
          <a:xfrm>
            <a:off x="10649448" y="5248943"/>
            <a:ext cx="2677953" cy="606128"/>
          </a:xfrm>
          <a:custGeom>
            <a:avLst/>
            <a:gdLst/>
            <a:ahLst/>
            <a:cxnLst/>
            <a:rect l="l" t="t" r="r" b="b"/>
            <a:pathLst>
              <a:path w="812800" h="182690">
                <a:moveTo>
                  <a:pt x="91345" y="0"/>
                </a:moveTo>
                <a:lnTo>
                  <a:pt x="721455" y="0"/>
                </a:lnTo>
                <a:cubicBezTo>
                  <a:pt x="745681" y="0"/>
                  <a:pt x="768915" y="9624"/>
                  <a:pt x="786046" y="26754"/>
                </a:cubicBezTo>
                <a:cubicBezTo>
                  <a:pt x="803176" y="43885"/>
                  <a:pt x="812800" y="67119"/>
                  <a:pt x="812800" y="91345"/>
                </a:cubicBezTo>
                <a:lnTo>
                  <a:pt x="812800" y="91345"/>
                </a:lnTo>
                <a:cubicBezTo>
                  <a:pt x="812800" y="141793"/>
                  <a:pt x="771903" y="182690"/>
                  <a:pt x="721455" y="182690"/>
                </a:cubicBezTo>
                <a:lnTo>
                  <a:pt x="91345" y="182690"/>
                </a:lnTo>
                <a:cubicBezTo>
                  <a:pt x="67119" y="182690"/>
                  <a:pt x="43885" y="173066"/>
                  <a:pt x="26754" y="155936"/>
                </a:cubicBezTo>
                <a:cubicBezTo>
                  <a:pt x="9624" y="138805"/>
                  <a:pt x="0" y="115571"/>
                  <a:pt x="0" y="91345"/>
                </a:cubicBezTo>
                <a:lnTo>
                  <a:pt x="0" y="91345"/>
                </a:lnTo>
                <a:cubicBezTo>
                  <a:pt x="0" y="67119"/>
                  <a:pt x="9624" y="43885"/>
                  <a:pt x="26754" y="26754"/>
                </a:cubicBezTo>
                <a:cubicBezTo>
                  <a:pt x="43885" y="9624"/>
                  <a:pt x="67119" y="0"/>
                  <a:pt x="91345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0"/>
            </a:schemeClr>
          </a:solidFill>
          <a:ln w="47625" cap="rnd">
            <a:solidFill>
              <a:schemeClr val="accent2"/>
            </a:solidFill>
            <a:prstDash val="solid"/>
            <a:round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BE802610-DE31-F641-8902-99D6F3849AE3}"/>
              </a:ext>
            </a:extLst>
          </p:cNvPr>
          <p:cNvSpPr txBox="1"/>
          <p:nvPr/>
        </p:nvSpPr>
        <p:spPr>
          <a:xfrm>
            <a:off x="5239333" y="7001367"/>
            <a:ext cx="9457506" cy="27933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Memòria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final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Selecció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dels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obtinguts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 el </a:t>
            </a: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codi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s-ES" sz="2534" noProof="0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executat</a:t>
            </a:r>
            <a:r>
              <a:rPr lang="es-ES" sz="2534" noProof="0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Consultes SQL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realitzades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Reflexió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grupal.</a:t>
            </a:r>
          </a:p>
          <a:p>
            <a:pPr marL="914400" lvl="1" indent="-457200">
              <a:lnSpc>
                <a:spcPts val="35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Propostes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millora</a:t>
            </a:r>
            <a:r>
              <a:rPr lang="es-ES" sz="2534" dirty="0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 </a:t>
            </a:r>
            <a:r>
              <a:rPr lang="es-ES" sz="2534" dirty="0" err="1">
                <a:solidFill>
                  <a:srgbClr val="2537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manteniment</a:t>
            </a:r>
            <a:endParaRPr lang="es-ES" sz="2534" dirty="0">
              <a:solidFill>
                <a:srgbClr val="25375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21C27E0B-18B6-4EB9-98E6-BB08AB3F2AB8}"/>
              </a:ext>
            </a:extLst>
          </p:cNvPr>
          <p:cNvSpPr/>
          <p:nvPr/>
        </p:nvSpPr>
        <p:spPr>
          <a:xfrm>
            <a:off x="13660879" y="5250833"/>
            <a:ext cx="2677953" cy="601913"/>
          </a:xfrm>
          <a:custGeom>
            <a:avLst/>
            <a:gdLst/>
            <a:ahLst/>
            <a:cxnLst/>
            <a:rect l="l" t="t" r="r" b="b"/>
            <a:pathLst>
              <a:path w="812800" h="182690">
                <a:moveTo>
                  <a:pt x="91345" y="0"/>
                </a:moveTo>
                <a:lnTo>
                  <a:pt x="721455" y="0"/>
                </a:lnTo>
                <a:cubicBezTo>
                  <a:pt x="745681" y="0"/>
                  <a:pt x="768915" y="9624"/>
                  <a:pt x="786046" y="26754"/>
                </a:cubicBezTo>
                <a:cubicBezTo>
                  <a:pt x="803176" y="43885"/>
                  <a:pt x="812800" y="67119"/>
                  <a:pt x="812800" y="91345"/>
                </a:cubicBezTo>
                <a:lnTo>
                  <a:pt x="812800" y="91345"/>
                </a:lnTo>
                <a:cubicBezTo>
                  <a:pt x="812800" y="141793"/>
                  <a:pt x="771903" y="182690"/>
                  <a:pt x="721455" y="182690"/>
                </a:cubicBezTo>
                <a:lnTo>
                  <a:pt x="91345" y="182690"/>
                </a:lnTo>
                <a:cubicBezTo>
                  <a:pt x="67119" y="182690"/>
                  <a:pt x="43885" y="173066"/>
                  <a:pt x="26754" y="155936"/>
                </a:cubicBezTo>
                <a:cubicBezTo>
                  <a:pt x="9624" y="138805"/>
                  <a:pt x="0" y="115571"/>
                  <a:pt x="0" y="91345"/>
                </a:cubicBezTo>
                <a:lnTo>
                  <a:pt x="0" y="91345"/>
                </a:lnTo>
                <a:cubicBezTo>
                  <a:pt x="0" y="67119"/>
                  <a:pt x="9624" y="43885"/>
                  <a:pt x="26754" y="26754"/>
                </a:cubicBezTo>
                <a:cubicBezTo>
                  <a:pt x="43885" y="9624"/>
                  <a:pt x="67119" y="0"/>
                  <a:pt x="91345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0"/>
            </a:schemeClr>
          </a:solidFill>
          <a:ln w="47625" cap="rnd">
            <a:solidFill>
              <a:schemeClr val="accent2"/>
            </a:solidFill>
            <a:prstDash val="solid"/>
            <a:round/>
          </a:ln>
        </p:spPr>
        <p:txBody>
          <a:bodyPr/>
          <a:lstStyle/>
          <a:p>
            <a:endParaRPr lang="ca-ES-valencia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9" grpId="0"/>
      <p:bldP spid="39" grpId="1"/>
      <p:bldP spid="40" grpId="0"/>
      <p:bldP spid="40" grpId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 animBg="1"/>
      <p:bldP spid="49" grpId="1" animBg="1"/>
      <p:bldP spid="50" grpId="0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D0E64-7642-101A-8ADF-259B13868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30A9854A-DF16-A0EC-3250-535DD68E66AD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D6B64D6-5226-86CD-8E4E-3BE88F4C3F10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E8C003-2691-21C2-88F6-0EBAC3BF305E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SPRINT 1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EFA7399-63FA-B7E6-3EA2-80796A4F6C6E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D574734-B2E8-2FE7-2B04-01D874B9313C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4A83DC2-904D-8933-6BE0-DBBF2A0896A2}"/>
              </a:ext>
            </a:extLst>
          </p:cNvPr>
          <p:cNvSpPr txBox="1"/>
          <p:nvPr/>
        </p:nvSpPr>
        <p:spPr>
          <a:xfrm>
            <a:off x="1904222" y="2444870"/>
            <a:ext cx="15774178" cy="1225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6300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PLANTEJAMENT DEL PROBLEMA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4A4CC137-7BDB-9203-9C56-ABAE6E56DA53}"/>
              </a:ext>
            </a:extLst>
          </p:cNvPr>
          <p:cNvSpPr txBox="1"/>
          <p:nvPr/>
        </p:nvSpPr>
        <p:spPr>
          <a:xfrm>
            <a:off x="1904222" y="4082358"/>
            <a:ext cx="14250178" cy="42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Objectiu: Definir la necessitat real que volen resoldre amb el sistema tecnològic</a:t>
            </a:r>
            <a:r>
              <a:rPr lang="ca-ES-valencia" sz="2994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192"/>
              </a:lnSpc>
            </a:pPr>
            <a:endParaRPr lang="ca-ES-valencia" sz="2994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Descripció de l’activitat: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Contextualització i motivació.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Mini tallers tècnics.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Dinàmica de </a:t>
            </a:r>
            <a:r>
              <a:rPr lang="ca-ES-valencia" sz="2994" spc="65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brainstorming</a:t>
            </a: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Treball cooperatiu de definició del projecte.</a:t>
            </a:r>
          </a:p>
        </p:txBody>
      </p:sp>
      <p:pic>
        <p:nvPicPr>
          <p:cNvPr id="9" name="Imatge 8" descr="Imatge que conté galeria d’imatges&#10;&#10;Pot ser que el contingut generat amb la IA no siga correcte.">
            <a:extLst>
              <a:ext uri="{FF2B5EF4-FFF2-40B4-BE49-F238E27FC236}">
                <a16:creationId xmlns:a16="http://schemas.microsoft.com/office/drawing/2014/main" id="{1619072A-A5D4-FE2D-6E1C-5107B62F9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8"/>
          <a:stretch/>
        </p:blipFill>
        <p:spPr>
          <a:xfrm>
            <a:off x="12047234" y="5391783"/>
            <a:ext cx="5308600" cy="281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7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DD6E2-1297-9278-DF72-C0FC59AE8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13F098D-E9AB-F31F-184F-068267E5BAB4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4BA6203-0D1A-BA81-635C-EC41F482412E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99BA156-BDC3-F676-27DB-300CEA4BE97A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SPRINT </a:t>
            </a:r>
            <a:r>
              <a:rPr lang="ca-ES-valencia" sz="5686" spc="534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</a:t>
            </a:r>
            <a:endParaRPr lang="ca-ES-valencia" sz="5686" spc="534" noProof="0" dirty="0">
              <a:solidFill>
                <a:srgbClr val="FF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BB50467-8096-6B0A-66D2-223EF5941111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15A5ACA-3CD3-574B-41A8-47F0D687DCCE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2C6C79A-488C-E135-91A0-471F62CAC714}"/>
              </a:ext>
            </a:extLst>
          </p:cNvPr>
          <p:cNvSpPr txBox="1"/>
          <p:nvPr/>
        </p:nvSpPr>
        <p:spPr>
          <a:xfrm>
            <a:off x="1904222" y="2444870"/>
            <a:ext cx="15774178" cy="1225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6300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DEFINICIÓ I DISSENY DE BBDD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5F1D69A-520E-72A2-A4A7-2F1649FD7622}"/>
              </a:ext>
            </a:extLst>
          </p:cNvPr>
          <p:cNvSpPr txBox="1"/>
          <p:nvPr/>
        </p:nvSpPr>
        <p:spPr>
          <a:xfrm>
            <a:off x="1904222" y="4082358"/>
            <a:ext cx="14250178" cy="42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Objectiu: Definir la necessitat real que volen resoldre amb el sistema tecnològic</a:t>
            </a:r>
            <a:r>
              <a:rPr lang="ca-ES-valencia" sz="2994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192"/>
              </a:lnSpc>
            </a:pPr>
            <a:endParaRPr lang="ca-ES-valencia" sz="2994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Descripció de l’activitat: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Contextualització i motivació.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Mini tallers tècnics.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Dinàmica de </a:t>
            </a:r>
            <a:r>
              <a:rPr lang="ca-ES-valencia" sz="2994" spc="65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brainstorming</a:t>
            </a: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Treball cooperatiu de definició del projecte.</a:t>
            </a:r>
          </a:p>
        </p:txBody>
      </p:sp>
      <p:pic>
        <p:nvPicPr>
          <p:cNvPr id="10" name="Imatge 9" descr="Imatge que conté text, captura de pantalla&#10;&#10;Pot ser que el contingut generat amb la IA no siga correcte.">
            <a:extLst>
              <a:ext uri="{FF2B5EF4-FFF2-40B4-BE49-F238E27FC236}">
                <a16:creationId xmlns:a16="http://schemas.microsoft.com/office/drawing/2014/main" id="{B61D6F32-2AF0-54EA-2245-124F43A49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31" y="5206850"/>
            <a:ext cx="5196648" cy="28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9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9931D-ADF9-61B4-967D-F4A9D04A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37EE58DF-FE89-C15C-D241-FB8C7F91EF40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B328B58-97B0-346F-F0B6-A2F7018C7F07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E14D42-BBF5-C90D-4C97-A10BA614386B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SPRINT 3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645EE54-ECBB-D2F1-1C47-93510D2DBDD0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F67ADFF-0D10-86B2-475A-AA5763BAA593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05FDB7-E717-0193-1CD5-6F776E564528}"/>
              </a:ext>
            </a:extLst>
          </p:cNvPr>
          <p:cNvSpPr txBox="1"/>
          <p:nvPr/>
        </p:nvSpPr>
        <p:spPr>
          <a:xfrm>
            <a:off x="1904222" y="2444870"/>
            <a:ext cx="15774178" cy="1225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6300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CREACIÓ I INSERCIÓ DE DADES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1E113B6-70F5-CFF8-7895-E4DE2EACD038}"/>
              </a:ext>
            </a:extLst>
          </p:cNvPr>
          <p:cNvSpPr txBox="1"/>
          <p:nvPr/>
        </p:nvSpPr>
        <p:spPr>
          <a:xfrm>
            <a:off x="1904222" y="4082358"/>
            <a:ext cx="14250178" cy="42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Objectiu: Definir la necessitat real que volen resoldre amb el sistema tecnològic</a:t>
            </a:r>
            <a:r>
              <a:rPr lang="ca-ES-valencia" sz="2994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192"/>
              </a:lnSpc>
            </a:pPr>
            <a:endParaRPr lang="ca-ES-valencia" sz="2994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Descripció de l’activitat: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Contextualització i motivació.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Mini tallers tècnics.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Dinàmica de </a:t>
            </a:r>
            <a:r>
              <a:rPr lang="ca-ES-valencia" sz="2994" spc="65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brainstorming</a:t>
            </a: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Treball cooperatiu de definició del projecte.</a:t>
            </a:r>
          </a:p>
        </p:txBody>
      </p:sp>
      <p:pic>
        <p:nvPicPr>
          <p:cNvPr id="10" name="Imatge 9" descr="Imatge que conté text, captura de pantalla&#10;&#10;Pot ser que el contingut generat amb la IA no siga correcte.">
            <a:extLst>
              <a:ext uri="{FF2B5EF4-FFF2-40B4-BE49-F238E27FC236}">
                <a16:creationId xmlns:a16="http://schemas.microsoft.com/office/drawing/2014/main" id="{1382F7D4-2435-34D1-BD39-8C07F60B1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471" y="5258615"/>
            <a:ext cx="5185929" cy="291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4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BFFD-8ECD-077A-D106-5EBB431AD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DF0A4D48-43F4-A810-2376-DE648CFEAAEB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EA1BFD-35C3-19DC-1AE1-412382931A09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96C6BFB-6231-3ADE-F8C3-C223BC18DDF5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SPRINT 4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AAB3E13-091C-0A8E-45DB-C7F6D00391C5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6051DF4-0AD5-AAD5-C156-92123FA29244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5143C5B-741D-E9DE-DD56-2706BE608B2F}"/>
              </a:ext>
            </a:extLst>
          </p:cNvPr>
          <p:cNvSpPr txBox="1"/>
          <p:nvPr/>
        </p:nvSpPr>
        <p:spPr>
          <a:xfrm>
            <a:off x="1904222" y="2444870"/>
            <a:ext cx="15774178" cy="1225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s-ES" sz="6300" b="1" spc="688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</a:t>
            </a:r>
            <a:r>
              <a:rPr lang="ca-ES-valencia" sz="6300" b="1" spc="688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ONFIGURACIÓ RASPBERRY PI, NFC</a:t>
            </a:r>
            <a:endParaRPr lang="ca-ES-valencia" sz="6300" b="1" spc="688" noProof="0" dirty="0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224FE6B1-B331-52C8-7ADD-54A38D67FE33}"/>
              </a:ext>
            </a:extLst>
          </p:cNvPr>
          <p:cNvSpPr txBox="1"/>
          <p:nvPr/>
        </p:nvSpPr>
        <p:spPr>
          <a:xfrm>
            <a:off x="1904222" y="4082358"/>
            <a:ext cx="14250178" cy="42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Objectiu: Definir la necessitat real que volen resoldre amb el sistema tecnològic</a:t>
            </a:r>
            <a:r>
              <a:rPr lang="ca-ES-valencia" sz="2994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192"/>
              </a:lnSpc>
            </a:pPr>
            <a:endParaRPr lang="ca-ES-valencia" sz="2994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Descripció de l’activitat: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Contextualització i motivació.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Mini tallers tècnics.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Dinàmica de </a:t>
            </a:r>
            <a:r>
              <a:rPr lang="ca-ES-valencia" sz="2994" spc="65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brainstorming</a:t>
            </a: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Treball cooperatiu de definició del projecte.</a:t>
            </a:r>
          </a:p>
        </p:txBody>
      </p:sp>
      <p:pic>
        <p:nvPicPr>
          <p:cNvPr id="10" name="Imatge 9" descr="Imatge que conté electrònica&#10;&#10;Pot ser que el contingut generat amb la IA no siga correcte.">
            <a:extLst>
              <a:ext uri="{FF2B5EF4-FFF2-40B4-BE49-F238E27FC236}">
                <a16:creationId xmlns:a16="http://schemas.microsoft.com/office/drawing/2014/main" id="{65AC9A20-F5C0-396D-505B-0E4556352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5141412"/>
            <a:ext cx="4419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4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D6518-F281-B3CF-F292-C4CAA6C62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C6E7F97B-79BE-FDF1-EF63-70C7BF1B39BB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0271690-12E1-8379-FEFD-008423C7F0A6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A39BE78-4C2A-4659-2898-14BB3908E604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SPRINT 5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AD0F8A4-4B01-D389-4452-442BE852824E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AFF01A7-A13D-641F-AD71-8FB8151C2DC7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9082378-5699-423E-44F5-292567BE6AB4}"/>
              </a:ext>
            </a:extLst>
          </p:cNvPr>
          <p:cNvSpPr txBox="1"/>
          <p:nvPr/>
        </p:nvSpPr>
        <p:spPr>
          <a:xfrm>
            <a:off x="1904222" y="2444870"/>
            <a:ext cx="15774178" cy="1225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s-ES" sz="6300" b="1" spc="688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PROVES I MANTENIMENT</a:t>
            </a:r>
            <a:endParaRPr lang="ca-ES-valencia" sz="6300" b="1" spc="688" noProof="0" dirty="0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57460BE5-4077-59BE-237D-E4F9DC6A6DE3}"/>
              </a:ext>
            </a:extLst>
          </p:cNvPr>
          <p:cNvSpPr txBox="1"/>
          <p:nvPr/>
        </p:nvSpPr>
        <p:spPr>
          <a:xfrm>
            <a:off x="1904222" y="4082358"/>
            <a:ext cx="14250178" cy="42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Objectiu: Definir la necessitat real que volen resoldre amb el sistema tecnològic</a:t>
            </a:r>
            <a:r>
              <a:rPr lang="ca-ES-valencia" sz="2994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192"/>
              </a:lnSpc>
            </a:pPr>
            <a:endParaRPr lang="ca-ES-valencia" sz="2994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Descripció de l’activitat: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Contextualització i motivació.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Mini tallers tècnics.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Dinàmica de </a:t>
            </a:r>
            <a:r>
              <a:rPr lang="ca-ES-valencia" sz="2994" spc="65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brainstorming</a:t>
            </a: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914400" lvl="1" indent="-457200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Treball cooperatiu de definició del projecte.</a:t>
            </a:r>
          </a:p>
        </p:txBody>
      </p:sp>
    </p:spTree>
    <p:extLst>
      <p:ext uri="{BB962C8B-B14F-4D97-AF65-F5344CB8AC3E}">
        <p14:creationId xmlns:p14="http://schemas.microsoft.com/office/powerpoint/2010/main" val="100773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F8D4C-A682-FC6C-5AD9-E1E855532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94074DD-9EF6-B8B5-FA71-F69BD2AFEC1F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330FB54-A300-8199-F67A-D22195ACC8F9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B6035C-4006-90E2-EEEF-9DCA9E8BCFC1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AVALUACIÓ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4A0E4B8-D15C-8582-69DA-55666D50EA18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CA6BA1D-610E-7CD7-2E9E-FF4AFCCE1EA6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4F30186-144F-4404-56B7-104E739D7F8A}"/>
              </a:ext>
            </a:extLst>
          </p:cNvPr>
          <p:cNvSpPr txBox="1"/>
          <p:nvPr/>
        </p:nvSpPr>
        <p:spPr>
          <a:xfrm>
            <a:off x="3124200" y="2817180"/>
            <a:ext cx="13691097" cy="46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ca-ES-valencia" sz="2754" spc="6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Instruments d’avaluació: Rúbriques, Qüestionaris, Observació directa, Presentacions</a:t>
            </a:r>
            <a:r>
              <a:rPr lang="ca-ES-valencia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0856F615-499F-3E4D-238C-95B2A01C6D1D}"/>
              </a:ext>
            </a:extLst>
          </p:cNvPr>
          <p:cNvSpPr/>
          <p:nvPr/>
        </p:nvSpPr>
        <p:spPr>
          <a:xfrm flipV="1">
            <a:off x="2835838" y="2677388"/>
            <a:ext cx="0" cy="912995"/>
          </a:xfrm>
          <a:prstGeom prst="line">
            <a:avLst/>
          </a:prstGeom>
          <a:ln w="152400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02363C3-6B94-5110-DE24-614F2658FBD6}"/>
              </a:ext>
            </a:extLst>
          </p:cNvPr>
          <p:cNvSpPr txBox="1"/>
          <p:nvPr/>
        </p:nvSpPr>
        <p:spPr>
          <a:xfrm>
            <a:off x="2051844" y="1994527"/>
            <a:ext cx="770662" cy="176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ca-ES-valencia" sz="8000" b="1" spc="1017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13787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8096-B684-81FA-A508-F3104FCAB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68A13CA3-7C86-B10D-0904-E21EA9F8E9C9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3417D35-9A17-DCCB-AE0C-793F5995CB0A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98B4299-978E-B27C-4076-6308870327A1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AVALUACIÓ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DC5B6D4-E9C2-1F24-0428-3C1C72A018FE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D4CD771-EA38-356E-FC87-70A3DE74F2B5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F3B53CFA-8DB3-9DCF-ED29-0DA7EC93C64B}"/>
              </a:ext>
            </a:extLst>
          </p:cNvPr>
          <p:cNvGrpSpPr/>
          <p:nvPr/>
        </p:nvGrpSpPr>
        <p:grpSpPr>
          <a:xfrm>
            <a:off x="902155" y="4737463"/>
            <a:ext cx="3025901" cy="3415191"/>
            <a:chOff x="0" y="9525"/>
            <a:chExt cx="997323" cy="92345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F5B2096-BC71-1E89-5880-BCAF8A9C9079}"/>
                </a:ext>
              </a:extLst>
            </p:cNvPr>
            <p:cNvSpPr/>
            <p:nvPr/>
          </p:nvSpPr>
          <p:spPr>
            <a:xfrm>
              <a:off x="0" y="60246"/>
              <a:ext cx="980862" cy="872736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1A1363A-5B2A-A7E9-11A3-F4FA1C8CA6DB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13" name="Freeform 17">
            <a:extLst>
              <a:ext uri="{FF2B5EF4-FFF2-40B4-BE49-F238E27FC236}">
                <a16:creationId xmlns:a16="http://schemas.microsoft.com/office/drawing/2014/main" id="{7941CE51-A6AE-B4EE-20B1-C45AAE8771B9}"/>
              </a:ext>
            </a:extLst>
          </p:cNvPr>
          <p:cNvSpPr/>
          <p:nvPr/>
        </p:nvSpPr>
        <p:spPr>
          <a:xfrm rot="-10800000">
            <a:off x="870301" y="4800603"/>
            <a:ext cx="3037679" cy="707976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BDAFDF29-D6CF-5E35-DFAF-DC0334A998DC}"/>
              </a:ext>
            </a:extLst>
          </p:cNvPr>
          <p:cNvSpPr txBox="1"/>
          <p:nvPr/>
        </p:nvSpPr>
        <p:spPr>
          <a:xfrm>
            <a:off x="704030" y="4785024"/>
            <a:ext cx="342214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2700" b="1" spc="153" noProof="0" dirty="0" err="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Sprint</a:t>
            </a:r>
            <a:r>
              <a:rPr lang="ca-ES-valencia" sz="2700" b="1" spc="153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1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9DD4C03-AC1F-5B52-75E5-E840C9910979}"/>
              </a:ext>
            </a:extLst>
          </p:cNvPr>
          <p:cNvSpPr txBox="1"/>
          <p:nvPr/>
        </p:nvSpPr>
        <p:spPr>
          <a:xfrm>
            <a:off x="949427" y="5474516"/>
            <a:ext cx="2737540" cy="220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476"/>
              </a:lnSpc>
              <a:buFontTx/>
              <a:buChar char="-"/>
            </a:pP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 del funcionament bàsic del sistema. </a:t>
            </a:r>
          </a:p>
          <a:p>
            <a:pPr algn="ctr">
              <a:lnSpc>
                <a:spcPts val="3476"/>
              </a:lnSpc>
            </a:pPr>
            <a:endParaRPr lang="ca-ES-valencia" sz="2200" b="1" spc="54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3476"/>
              </a:lnSpc>
            </a:pPr>
            <a:r>
              <a:rPr lang="ca-ES-valencia" sz="2200" b="1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10%</a:t>
            </a:r>
            <a:endParaRPr lang="ca-ES-valencia" sz="2200" b="1" u="none" strike="noStrike" spc="54" noProof="0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3" name="TextBox 2">
            <a:extLst>
              <a:ext uri="{FF2B5EF4-FFF2-40B4-BE49-F238E27FC236}">
                <a16:creationId xmlns:a16="http://schemas.microsoft.com/office/drawing/2014/main" id="{2C377551-AEDF-CC86-528A-18DFCA33E033}"/>
              </a:ext>
            </a:extLst>
          </p:cNvPr>
          <p:cNvSpPr txBox="1"/>
          <p:nvPr/>
        </p:nvSpPr>
        <p:spPr>
          <a:xfrm>
            <a:off x="3124200" y="2817180"/>
            <a:ext cx="13691097" cy="46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ca-ES-valencia" sz="2754" spc="6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Criteris de qualificació:  Paràmetres d’assoliment dels objectius</a:t>
            </a:r>
            <a:r>
              <a:rPr lang="ca-ES-valencia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44" name="AutoShape 10">
            <a:extLst>
              <a:ext uri="{FF2B5EF4-FFF2-40B4-BE49-F238E27FC236}">
                <a16:creationId xmlns:a16="http://schemas.microsoft.com/office/drawing/2014/main" id="{66D29FFF-4B63-7B21-FA13-EE8A8AEC9D7B}"/>
              </a:ext>
            </a:extLst>
          </p:cNvPr>
          <p:cNvSpPr/>
          <p:nvPr/>
        </p:nvSpPr>
        <p:spPr>
          <a:xfrm flipV="1">
            <a:off x="2835838" y="2677388"/>
            <a:ext cx="0" cy="912995"/>
          </a:xfrm>
          <a:prstGeom prst="line">
            <a:avLst/>
          </a:prstGeom>
          <a:ln w="152400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A4F9A02C-7D87-BDE6-79D9-E845358FE148}"/>
              </a:ext>
            </a:extLst>
          </p:cNvPr>
          <p:cNvSpPr txBox="1"/>
          <p:nvPr/>
        </p:nvSpPr>
        <p:spPr>
          <a:xfrm>
            <a:off x="2051844" y="1994527"/>
            <a:ext cx="770662" cy="176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s-ES" sz="8000" b="1" spc="1017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  <a:endParaRPr lang="ca-ES-valencia" sz="8000" b="1" spc="1017" noProof="0" dirty="0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1B3B9BC9-C3AE-DCF2-497E-C6D72C81194B}"/>
              </a:ext>
            </a:extLst>
          </p:cNvPr>
          <p:cNvGrpSpPr/>
          <p:nvPr/>
        </p:nvGrpSpPr>
        <p:grpSpPr>
          <a:xfrm>
            <a:off x="4083881" y="4754673"/>
            <a:ext cx="3025901" cy="3415191"/>
            <a:chOff x="0" y="9525"/>
            <a:chExt cx="997323" cy="923458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CA7E38B3-1FDC-0D77-468A-45241E390CFC}"/>
                </a:ext>
              </a:extLst>
            </p:cNvPr>
            <p:cNvSpPr/>
            <p:nvPr/>
          </p:nvSpPr>
          <p:spPr>
            <a:xfrm>
              <a:off x="0" y="60246"/>
              <a:ext cx="980862" cy="872736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83E883AA-1FF4-B7BC-5DF7-560E29529722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49" name="Freeform 17">
            <a:extLst>
              <a:ext uri="{FF2B5EF4-FFF2-40B4-BE49-F238E27FC236}">
                <a16:creationId xmlns:a16="http://schemas.microsoft.com/office/drawing/2014/main" id="{3BC9CF60-B383-E60C-0E1D-579F228A6612}"/>
              </a:ext>
            </a:extLst>
          </p:cNvPr>
          <p:cNvSpPr/>
          <p:nvPr/>
        </p:nvSpPr>
        <p:spPr>
          <a:xfrm rot="-10800000">
            <a:off x="4059543" y="4793976"/>
            <a:ext cx="3037679" cy="707976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6AEF215E-B73E-3A83-3271-107294C7467A}"/>
              </a:ext>
            </a:extLst>
          </p:cNvPr>
          <p:cNvSpPr txBox="1"/>
          <p:nvPr/>
        </p:nvSpPr>
        <p:spPr>
          <a:xfrm>
            <a:off x="3939835" y="4798431"/>
            <a:ext cx="342214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2700" b="1" spc="153" noProof="0" dirty="0" err="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Sprint</a:t>
            </a:r>
            <a:r>
              <a:rPr lang="ca-ES-valencia" sz="2700" b="1" spc="153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2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F65F70EE-B325-9350-5BE7-77832F7BAD4B}"/>
              </a:ext>
            </a:extLst>
          </p:cNvPr>
          <p:cNvSpPr txBox="1"/>
          <p:nvPr/>
        </p:nvSpPr>
        <p:spPr>
          <a:xfrm>
            <a:off x="4131153" y="5491726"/>
            <a:ext cx="2737540" cy="220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476"/>
              </a:lnSpc>
              <a:buFontTx/>
              <a:buChar char="-"/>
            </a:pP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 amb les taules, dades a guardar.</a:t>
            </a:r>
          </a:p>
          <a:p>
            <a:pPr marL="342900" indent="-342900" algn="ctr">
              <a:lnSpc>
                <a:spcPts val="3476"/>
              </a:lnSpc>
              <a:buFontTx/>
              <a:buChar char="-"/>
            </a:pP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Diagrama ER. </a:t>
            </a:r>
            <a:endParaRPr lang="ca-ES-valencia" sz="2200" b="1" spc="54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3476"/>
              </a:lnSpc>
            </a:pPr>
            <a:r>
              <a:rPr lang="ca-ES-valencia" sz="2200" b="1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15%</a:t>
            </a:r>
            <a:endParaRPr lang="ca-ES-valencia" sz="2200" b="1" u="none" strike="noStrike" spc="54" noProof="0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grpSp>
        <p:nvGrpSpPr>
          <p:cNvPr id="52" name="Group 10">
            <a:extLst>
              <a:ext uri="{FF2B5EF4-FFF2-40B4-BE49-F238E27FC236}">
                <a16:creationId xmlns:a16="http://schemas.microsoft.com/office/drawing/2014/main" id="{B79F65A5-71EC-76A2-63D4-88D5832AD720}"/>
              </a:ext>
            </a:extLst>
          </p:cNvPr>
          <p:cNvGrpSpPr/>
          <p:nvPr/>
        </p:nvGrpSpPr>
        <p:grpSpPr>
          <a:xfrm>
            <a:off x="7327854" y="4784409"/>
            <a:ext cx="3025901" cy="3415191"/>
            <a:chOff x="0" y="9525"/>
            <a:chExt cx="997323" cy="923458"/>
          </a:xfrm>
        </p:grpSpPr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C111CC4F-AF03-3916-2159-983F97F4F024}"/>
                </a:ext>
              </a:extLst>
            </p:cNvPr>
            <p:cNvSpPr/>
            <p:nvPr/>
          </p:nvSpPr>
          <p:spPr>
            <a:xfrm>
              <a:off x="0" y="60246"/>
              <a:ext cx="980862" cy="872736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4BD837C0-FC0B-7C8E-0AB2-B54F1C0AD75B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55" name="Freeform 17">
            <a:extLst>
              <a:ext uri="{FF2B5EF4-FFF2-40B4-BE49-F238E27FC236}">
                <a16:creationId xmlns:a16="http://schemas.microsoft.com/office/drawing/2014/main" id="{119066B6-EBCB-9289-27E8-EA5D1F922E23}"/>
              </a:ext>
            </a:extLst>
          </p:cNvPr>
          <p:cNvSpPr/>
          <p:nvPr/>
        </p:nvSpPr>
        <p:spPr>
          <a:xfrm rot="-10800000">
            <a:off x="7301578" y="4793977"/>
            <a:ext cx="3037679" cy="707976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2A586515-C9A8-9792-1503-D396B596AD6C}"/>
              </a:ext>
            </a:extLst>
          </p:cNvPr>
          <p:cNvSpPr txBox="1"/>
          <p:nvPr/>
        </p:nvSpPr>
        <p:spPr>
          <a:xfrm>
            <a:off x="7183808" y="4828167"/>
            <a:ext cx="342214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2700" b="1" spc="153" noProof="0" dirty="0" err="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Sprint</a:t>
            </a:r>
            <a:r>
              <a:rPr lang="ca-ES-valencia" sz="2700" b="1" spc="153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3</a:t>
            </a: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2FACFC3C-F668-53C1-7270-DE10B4109288}"/>
              </a:ext>
            </a:extLst>
          </p:cNvPr>
          <p:cNvSpPr txBox="1"/>
          <p:nvPr/>
        </p:nvSpPr>
        <p:spPr>
          <a:xfrm>
            <a:off x="7375126" y="5521462"/>
            <a:ext cx="2737540" cy="220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476"/>
              </a:lnSpc>
              <a:buFontTx/>
              <a:buChar char="-"/>
            </a:pP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Fitxer SQL.</a:t>
            </a:r>
          </a:p>
          <a:p>
            <a:pPr marL="342900" indent="-342900" algn="ctr">
              <a:lnSpc>
                <a:spcPts val="3476"/>
              </a:lnSpc>
              <a:buFontTx/>
              <a:buChar char="-"/>
            </a:pP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 explicatiu.</a:t>
            </a:r>
          </a:p>
          <a:p>
            <a:pPr algn="ctr">
              <a:lnSpc>
                <a:spcPts val="3476"/>
              </a:lnSpc>
            </a:pPr>
            <a:endParaRPr lang="ca-ES-valencia" sz="2200" b="1" spc="54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3476"/>
              </a:lnSpc>
            </a:pPr>
            <a:r>
              <a:rPr lang="ca-ES-valencia" sz="2200" b="1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30%</a:t>
            </a:r>
            <a:endParaRPr lang="ca-ES-valencia" sz="2200" b="1" u="none" strike="noStrike" spc="54" noProof="0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grpSp>
        <p:nvGrpSpPr>
          <p:cNvPr id="58" name="Group 10">
            <a:extLst>
              <a:ext uri="{FF2B5EF4-FFF2-40B4-BE49-F238E27FC236}">
                <a16:creationId xmlns:a16="http://schemas.microsoft.com/office/drawing/2014/main" id="{A3ED1D68-25BD-6A1D-8E8F-27F1596A630C}"/>
              </a:ext>
            </a:extLst>
          </p:cNvPr>
          <p:cNvGrpSpPr/>
          <p:nvPr/>
        </p:nvGrpSpPr>
        <p:grpSpPr>
          <a:xfrm>
            <a:off x="10570532" y="4750595"/>
            <a:ext cx="3025901" cy="3415191"/>
            <a:chOff x="0" y="9525"/>
            <a:chExt cx="997323" cy="923458"/>
          </a:xfrm>
        </p:grpSpPr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35648699-8201-4FE8-2587-95FF501FC2D9}"/>
                </a:ext>
              </a:extLst>
            </p:cNvPr>
            <p:cNvSpPr/>
            <p:nvPr/>
          </p:nvSpPr>
          <p:spPr>
            <a:xfrm>
              <a:off x="0" y="60246"/>
              <a:ext cx="980862" cy="872736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72B75450-8DF3-BF08-EF37-C44954D9D7F5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61" name="Freeform 17">
            <a:extLst>
              <a:ext uri="{FF2B5EF4-FFF2-40B4-BE49-F238E27FC236}">
                <a16:creationId xmlns:a16="http://schemas.microsoft.com/office/drawing/2014/main" id="{EA1F3A11-6A8F-4151-4561-E64784E1DE51}"/>
              </a:ext>
            </a:extLst>
          </p:cNvPr>
          <p:cNvSpPr/>
          <p:nvPr/>
        </p:nvSpPr>
        <p:spPr>
          <a:xfrm rot="-10800000">
            <a:off x="10539671" y="4784409"/>
            <a:ext cx="3037679" cy="707976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7EECD4BA-7279-F848-5C5E-7C015EDD3B69}"/>
              </a:ext>
            </a:extLst>
          </p:cNvPr>
          <p:cNvSpPr txBox="1"/>
          <p:nvPr/>
        </p:nvSpPr>
        <p:spPr>
          <a:xfrm>
            <a:off x="10426486" y="4794353"/>
            <a:ext cx="342214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2700" b="1" spc="153" noProof="0" dirty="0" err="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Sprint</a:t>
            </a:r>
            <a:r>
              <a:rPr lang="ca-ES-valencia" sz="2700" b="1" spc="153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4</a:t>
            </a: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5ADD7C42-67F2-9AAC-6620-44271E8D4D6E}"/>
              </a:ext>
            </a:extLst>
          </p:cNvPr>
          <p:cNvSpPr txBox="1"/>
          <p:nvPr/>
        </p:nvSpPr>
        <p:spPr>
          <a:xfrm>
            <a:off x="10617804" y="5487648"/>
            <a:ext cx="2737540" cy="220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476"/>
              </a:lnSpc>
              <a:buFontTx/>
              <a:buChar char="-"/>
            </a:pP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Codi </a:t>
            </a:r>
            <a:r>
              <a:rPr lang="ca-ES-valencia" sz="2200" spc="54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Python</a:t>
            </a: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342900" indent="-342900" algn="ctr">
              <a:lnSpc>
                <a:spcPts val="3476"/>
              </a:lnSpc>
              <a:buFontTx/>
              <a:buChar char="-"/>
            </a:pP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 tècnic explicant la solució.</a:t>
            </a:r>
            <a:endParaRPr lang="ca-ES-valencia" sz="2200" b="1" spc="54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3476"/>
              </a:lnSpc>
            </a:pPr>
            <a:r>
              <a:rPr lang="ca-ES-valencia" sz="2200" b="1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30%</a:t>
            </a:r>
            <a:endParaRPr lang="ca-ES-valencia" sz="2200" b="1" u="none" strike="noStrike" spc="54" noProof="0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grpSp>
        <p:nvGrpSpPr>
          <p:cNvPr id="64" name="Group 10">
            <a:extLst>
              <a:ext uri="{FF2B5EF4-FFF2-40B4-BE49-F238E27FC236}">
                <a16:creationId xmlns:a16="http://schemas.microsoft.com/office/drawing/2014/main" id="{6971E603-11A2-0910-DECD-BAFE48B7CB36}"/>
              </a:ext>
            </a:extLst>
          </p:cNvPr>
          <p:cNvGrpSpPr/>
          <p:nvPr/>
        </p:nvGrpSpPr>
        <p:grpSpPr>
          <a:xfrm>
            <a:off x="13763266" y="4784409"/>
            <a:ext cx="3025901" cy="3415191"/>
            <a:chOff x="0" y="9525"/>
            <a:chExt cx="997323" cy="923458"/>
          </a:xfrm>
        </p:grpSpPr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4DA24E3C-07D4-FE53-CC01-CCF390C73F86}"/>
                </a:ext>
              </a:extLst>
            </p:cNvPr>
            <p:cNvSpPr/>
            <p:nvPr/>
          </p:nvSpPr>
          <p:spPr>
            <a:xfrm>
              <a:off x="0" y="60246"/>
              <a:ext cx="980862" cy="872736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66" name="TextBox 12">
              <a:extLst>
                <a:ext uri="{FF2B5EF4-FFF2-40B4-BE49-F238E27FC236}">
                  <a16:creationId xmlns:a16="http://schemas.microsoft.com/office/drawing/2014/main" id="{6D6E38B6-AEA3-F331-91BD-13F3EE175348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67" name="Freeform 17">
            <a:extLst>
              <a:ext uri="{FF2B5EF4-FFF2-40B4-BE49-F238E27FC236}">
                <a16:creationId xmlns:a16="http://schemas.microsoft.com/office/drawing/2014/main" id="{F43A8382-49C9-481B-8135-3CA392DBFA2B}"/>
              </a:ext>
            </a:extLst>
          </p:cNvPr>
          <p:cNvSpPr/>
          <p:nvPr/>
        </p:nvSpPr>
        <p:spPr>
          <a:xfrm rot="-10800000">
            <a:off x="13732405" y="4824724"/>
            <a:ext cx="3037679" cy="707976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8" name="TextBox 20">
            <a:extLst>
              <a:ext uri="{FF2B5EF4-FFF2-40B4-BE49-F238E27FC236}">
                <a16:creationId xmlns:a16="http://schemas.microsoft.com/office/drawing/2014/main" id="{0D93BC53-9EB7-8A8B-DFDE-7063ECEACAA8}"/>
              </a:ext>
            </a:extLst>
          </p:cNvPr>
          <p:cNvSpPr txBox="1"/>
          <p:nvPr/>
        </p:nvSpPr>
        <p:spPr>
          <a:xfrm>
            <a:off x="13619220" y="4828167"/>
            <a:ext cx="342214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2700" b="1" spc="153" noProof="0" dirty="0" err="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Sprint</a:t>
            </a:r>
            <a:r>
              <a:rPr lang="ca-ES-valencia" sz="2700" b="1" spc="153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5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603E4F23-7CE6-F181-7CBF-B97DF465C957}"/>
              </a:ext>
            </a:extLst>
          </p:cNvPr>
          <p:cNvSpPr txBox="1"/>
          <p:nvPr/>
        </p:nvSpPr>
        <p:spPr>
          <a:xfrm>
            <a:off x="13810538" y="5521462"/>
            <a:ext cx="2737540" cy="220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476"/>
              </a:lnSpc>
              <a:buFontTx/>
              <a:buChar char="-"/>
            </a:pP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Memòria final.</a:t>
            </a:r>
          </a:p>
          <a:p>
            <a:pPr marL="342900" indent="-342900" algn="ctr">
              <a:lnSpc>
                <a:spcPts val="3476"/>
              </a:lnSpc>
              <a:buFontTx/>
              <a:buChar char="-"/>
            </a:pPr>
            <a:r>
              <a:rPr lang="ca-ES-valencia" sz="2200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Presentació final del treball.</a:t>
            </a:r>
          </a:p>
          <a:p>
            <a:pPr algn="ctr">
              <a:lnSpc>
                <a:spcPts val="3476"/>
              </a:lnSpc>
            </a:pPr>
            <a:endParaRPr lang="ca-ES-valencia" sz="2200" b="1" spc="54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3476"/>
              </a:lnSpc>
            </a:pPr>
            <a:r>
              <a:rPr lang="ca-ES-valencia" sz="2200" b="1" spc="54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15%</a:t>
            </a:r>
            <a:endParaRPr lang="ca-ES-valencia" sz="2200" b="1" u="none" strike="noStrike" spc="54" noProof="0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2121642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35AA7-8EE0-B016-2C66-80D0DA336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6AD47F46-CE6A-72E9-6DCA-A58E17061417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3FE515F-FEA7-8A52-26CF-0BCB0967CA31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86EECF9-73C5-72DC-3842-8F8CF9EE2796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AVALUACIÓ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E5CE5F7-D639-D6DD-793F-C9D47EE94707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0AC5D53-CADC-4E6B-CBC7-ECB25BF56F51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86ABA2C-03FA-5543-3B8D-52613F19FDBE}"/>
              </a:ext>
            </a:extLst>
          </p:cNvPr>
          <p:cNvSpPr txBox="1"/>
          <p:nvPr/>
        </p:nvSpPr>
        <p:spPr>
          <a:xfrm>
            <a:off x="3124200" y="2817180"/>
            <a:ext cx="13691097" cy="46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ca-ES-valencia" sz="2754" spc="6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Evidències a qualificar: </a:t>
            </a:r>
            <a:r>
              <a:rPr lang="ca-ES-valencia" sz="2754" spc="6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 S’EXPLICA ABANS</a:t>
            </a:r>
            <a:endParaRPr lang="ca-ES-valencia" sz="2754" u="none" strike="noStrike" spc="60" noProof="0" dirty="0">
              <a:solidFill>
                <a:srgbClr val="FF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0" name="AutoShape 10">
            <a:extLst>
              <a:ext uri="{FF2B5EF4-FFF2-40B4-BE49-F238E27FC236}">
                <a16:creationId xmlns:a16="http://schemas.microsoft.com/office/drawing/2014/main" id="{0D7D838F-3C1A-148A-4E28-DD19518EBC6C}"/>
              </a:ext>
            </a:extLst>
          </p:cNvPr>
          <p:cNvSpPr/>
          <p:nvPr/>
        </p:nvSpPr>
        <p:spPr>
          <a:xfrm flipV="1">
            <a:off x="2835838" y="2677388"/>
            <a:ext cx="0" cy="912995"/>
          </a:xfrm>
          <a:prstGeom prst="line">
            <a:avLst/>
          </a:prstGeom>
          <a:ln w="152400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71182C99-0CBC-4344-99B9-D37037A20964}"/>
              </a:ext>
            </a:extLst>
          </p:cNvPr>
          <p:cNvSpPr txBox="1"/>
          <p:nvPr/>
        </p:nvSpPr>
        <p:spPr>
          <a:xfrm>
            <a:off x="2051844" y="1994527"/>
            <a:ext cx="770662" cy="176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s-ES" sz="8000" b="1" spc="1017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  <a:endParaRPr lang="ca-ES-valencia" sz="8000" b="1" spc="1017" noProof="0" dirty="0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69437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01204">
            <a:off x="-4899086" y="-8147683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" name="Freeform 3"/>
          <p:cNvSpPr/>
          <p:nvPr/>
        </p:nvSpPr>
        <p:spPr>
          <a:xfrm rot="-8798399">
            <a:off x="11434890" y="2417332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" name="Freeform 4"/>
          <p:cNvSpPr/>
          <p:nvPr/>
        </p:nvSpPr>
        <p:spPr>
          <a:xfrm rot="-10301337">
            <a:off x="9883234" y="-2150579"/>
            <a:ext cx="12901483" cy="11165647"/>
          </a:xfrm>
          <a:custGeom>
            <a:avLst/>
            <a:gdLst/>
            <a:ahLst/>
            <a:cxnLst/>
            <a:rect l="l" t="t" r="r" b="b"/>
            <a:pathLst>
              <a:path w="12901483" h="11165647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/>
          <p:cNvSpPr/>
          <p:nvPr/>
        </p:nvSpPr>
        <p:spPr>
          <a:xfrm rot="458160">
            <a:off x="-3775194" y="6616870"/>
            <a:ext cx="8481393" cy="7340260"/>
          </a:xfrm>
          <a:custGeom>
            <a:avLst/>
            <a:gdLst/>
            <a:ahLst/>
            <a:cxnLst/>
            <a:rect l="l" t="t" r="r" b="b"/>
            <a:pathLst>
              <a:path w="8481393" h="7340260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2344704" y="1943183"/>
            <a:ext cx="6411555" cy="131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6"/>
              </a:lnSpc>
            </a:pPr>
            <a:r>
              <a:rPr lang="ca-ES-valencia" sz="7662" b="1" spc="720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CONTINGUT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4704" y="1115260"/>
            <a:ext cx="4756100" cy="98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7"/>
              </a:lnSpc>
            </a:pPr>
            <a:r>
              <a:rPr lang="ca-ES-valencia" sz="5683" spc="534" noProof="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TAULA 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4703" y="3590866"/>
            <a:ext cx="6283499" cy="5496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ca-ES-valencia" sz="3434" u="none" strike="noStrike" spc="7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Contextualització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ca-ES-valencia" sz="3434" u="none" strike="noStrike" spc="7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Objectius i competències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ca-ES-valencia" sz="3434" u="none" strike="noStrike" spc="7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Justificació pedagògica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ca-ES-valencia" sz="3434" u="none" strike="noStrike" spc="7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Referències normatives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ca-ES-valencia" sz="3434" u="none" strike="noStrike" spc="7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Materials i recursos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ca-ES-valencia" sz="3434" u="none" strike="noStrike" spc="7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Calendari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ca-ES-valencia" sz="3434" u="none" strike="noStrike" spc="75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Sprints</a:t>
            </a:r>
            <a:endParaRPr lang="ca-ES-valencia" sz="3434" u="none" strike="noStrike" spc="7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ca-ES-valencia" sz="3434" u="none" strike="noStrike" spc="7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Avaluació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endParaRPr lang="ca-ES-valencia" sz="3434" u="none" strike="noStrike" spc="7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30048" y="3576000"/>
            <a:ext cx="1880752" cy="4880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</a:pPr>
            <a:r>
              <a:rPr lang="ca-ES-valencia" sz="3434" b="1" spc="75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  <a:p>
            <a:pPr algn="ctr">
              <a:lnSpc>
                <a:spcPts val="4808"/>
              </a:lnSpc>
            </a:pPr>
            <a:r>
              <a:rPr lang="ca-ES-valencia" sz="3434" b="1" spc="75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  <a:p>
            <a:pPr algn="ctr">
              <a:lnSpc>
                <a:spcPts val="4808"/>
              </a:lnSpc>
            </a:pPr>
            <a:r>
              <a:rPr lang="ca-ES-valencia" sz="3434" b="1" spc="75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  <a:p>
            <a:pPr algn="ctr">
              <a:lnSpc>
                <a:spcPts val="4808"/>
              </a:lnSpc>
            </a:pPr>
            <a:r>
              <a:rPr lang="ca-ES-valencia" sz="3434" b="1" spc="75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04</a:t>
            </a:r>
          </a:p>
          <a:p>
            <a:pPr algn="ctr">
              <a:lnSpc>
                <a:spcPts val="4808"/>
              </a:lnSpc>
            </a:pPr>
            <a:r>
              <a:rPr lang="ca-ES-valencia" sz="3434" b="1" spc="75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05</a:t>
            </a:r>
          </a:p>
          <a:p>
            <a:pPr algn="ctr">
              <a:lnSpc>
                <a:spcPts val="4808"/>
              </a:lnSpc>
            </a:pPr>
            <a:r>
              <a:rPr lang="ca-ES-valencia" sz="3434" b="1" spc="75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06</a:t>
            </a:r>
          </a:p>
          <a:p>
            <a:pPr algn="ctr">
              <a:lnSpc>
                <a:spcPts val="4808"/>
              </a:lnSpc>
            </a:pPr>
            <a:r>
              <a:rPr lang="ca-ES-valencia" sz="3434" b="1" spc="75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07</a:t>
            </a:r>
          </a:p>
          <a:p>
            <a:pPr marL="0" lvl="0" indent="0" algn="ctr">
              <a:lnSpc>
                <a:spcPts val="4808"/>
              </a:lnSpc>
              <a:spcBef>
                <a:spcPct val="0"/>
              </a:spcBef>
            </a:pPr>
            <a:r>
              <a:rPr lang="ca-ES-valencia" sz="3434" b="1" spc="75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8765E-DA75-D8B1-8738-FC2CBEA6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07D8A597-575B-4B5F-B37F-7B1FDB319697}"/>
              </a:ext>
            </a:extLst>
          </p:cNvPr>
          <p:cNvSpPr txBox="1"/>
          <p:nvPr/>
        </p:nvSpPr>
        <p:spPr>
          <a:xfrm>
            <a:off x="1828800" y="5006848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ALS ALUMNES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EDABB65-A8C1-3E12-871B-06E4E6AB0C76}"/>
              </a:ext>
            </a:extLst>
          </p:cNvPr>
          <p:cNvSpPr txBox="1"/>
          <p:nvPr/>
        </p:nvSpPr>
        <p:spPr>
          <a:xfrm>
            <a:off x="1828800" y="4177111"/>
            <a:ext cx="6460548" cy="9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CONTINGUT PER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E998710-1E8C-D8F7-4E90-D09CDE5F2A54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648088B-73EA-C13D-F9FA-193F12DDB573}"/>
              </a:ext>
            </a:extLst>
          </p:cNvPr>
          <p:cNvSpPr/>
          <p:nvPr/>
        </p:nvSpPr>
        <p:spPr>
          <a:xfrm>
            <a:off x="15572246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EE09F87-7F1E-4266-9070-F2BECF81C8F6}"/>
              </a:ext>
            </a:extLst>
          </p:cNvPr>
          <p:cNvSpPr/>
          <p:nvPr/>
        </p:nvSpPr>
        <p:spPr>
          <a:xfrm>
            <a:off x="17259300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27F0437-1A55-33D0-05EB-C5E690CADA95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pic>
        <p:nvPicPr>
          <p:cNvPr id="3" name="Imatge 2" descr="Imatge que conté roba, persona, interior, dona&#10;&#10;Pot ser que el contingut generat amb la IA no siga correcte.">
            <a:extLst>
              <a:ext uri="{FF2B5EF4-FFF2-40B4-BE49-F238E27FC236}">
                <a16:creationId xmlns:a16="http://schemas.microsoft.com/office/drawing/2014/main" id="{68DF60FD-0F1B-2526-E17F-8C0647DD1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64" y="2951329"/>
            <a:ext cx="7028688" cy="46857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113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828800" y="5006848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ALS ALUMNES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8800" y="4177111"/>
            <a:ext cx="6460548" cy="9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CONTINGUT PER</a:t>
            </a:r>
          </a:p>
        </p:txBody>
      </p:sp>
      <p:sp>
        <p:nvSpPr>
          <p:cNvPr id="7" name="Freeform 7"/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grpSp>
        <p:nvGrpSpPr>
          <p:cNvPr id="8" name="Group 8"/>
          <p:cNvGrpSpPr/>
          <p:nvPr/>
        </p:nvGrpSpPr>
        <p:grpSpPr>
          <a:xfrm>
            <a:off x="11304517" y="2508050"/>
            <a:ext cx="6238131" cy="62381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24906" b="-24906"/>
              </a:stretch>
            </a:blipFill>
            <a:ln w="95250" cap="sq">
              <a:solidFill>
                <a:srgbClr val="D89C6C"/>
              </a:solidFill>
              <a:prstDash val="solid"/>
              <a:miter/>
            </a:ln>
          </p:spPr>
          <p:txBody>
            <a:bodyPr/>
            <a:lstStyle/>
            <a:p>
              <a:endParaRPr lang="ca-ES-valencia" noProof="0"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572246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4" name="Freeform 14"/>
          <p:cNvSpPr/>
          <p:nvPr/>
        </p:nvSpPr>
        <p:spPr>
          <a:xfrm>
            <a:off x="17259300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8" name="Freeform 18"/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537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0F0AB-7E66-2C14-DD2C-17E991AA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CF05CC-C670-5743-75CF-CC4B6127EBF6}"/>
              </a:ext>
            </a:extLst>
          </p:cNvPr>
          <p:cNvSpPr/>
          <p:nvPr/>
        </p:nvSpPr>
        <p:spPr>
          <a:xfrm>
            <a:off x="-290950" y="-2033784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2CB16F9-9C87-5436-CBFC-2FF859963D32}"/>
              </a:ext>
            </a:extLst>
          </p:cNvPr>
          <p:cNvSpPr/>
          <p:nvPr/>
        </p:nvSpPr>
        <p:spPr>
          <a:xfrm rot="-10151301">
            <a:off x="11164674" y="6546853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11A80AB-AFCE-407D-B24C-1D8F17B7FDBF}"/>
              </a:ext>
            </a:extLst>
          </p:cNvPr>
          <p:cNvGrpSpPr/>
          <p:nvPr/>
        </p:nvGrpSpPr>
        <p:grpSpPr>
          <a:xfrm>
            <a:off x="12784585" y="4159659"/>
            <a:ext cx="4474715" cy="4186037"/>
            <a:chOff x="0" y="0"/>
            <a:chExt cx="997323" cy="93298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E8EF3A8-19CB-BF8B-88AB-8E563A871537}"/>
                </a:ext>
              </a:extLst>
            </p:cNvPr>
            <p:cNvSpPr/>
            <p:nvPr/>
          </p:nvSpPr>
          <p:spPr>
            <a:xfrm>
              <a:off x="0" y="0"/>
              <a:ext cx="997323" cy="932983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BB74501-8F17-2E1A-A1C4-3652B42DD7FF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6152781-0248-F914-0714-8841161F1DA8}"/>
              </a:ext>
            </a:extLst>
          </p:cNvPr>
          <p:cNvGrpSpPr/>
          <p:nvPr/>
        </p:nvGrpSpPr>
        <p:grpSpPr>
          <a:xfrm>
            <a:off x="7969870" y="4159659"/>
            <a:ext cx="4474715" cy="4186037"/>
            <a:chOff x="0" y="0"/>
            <a:chExt cx="997323" cy="93298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B29A251-1450-25CE-E482-3738DDD432AF}"/>
                </a:ext>
              </a:extLst>
            </p:cNvPr>
            <p:cNvSpPr/>
            <p:nvPr/>
          </p:nvSpPr>
          <p:spPr>
            <a:xfrm>
              <a:off x="0" y="0"/>
              <a:ext cx="997323" cy="932983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C3B362D-0A58-39B9-EA61-90BD5CA62A99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F56D859-0E2E-EBE1-C998-596699C25E0D}"/>
              </a:ext>
            </a:extLst>
          </p:cNvPr>
          <p:cNvGrpSpPr/>
          <p:nvPr/>
        </p:nvGrpSpPr>
        <p:grpSpPr>
          <a:xfrm>
            <a:off x="3150526" y="4159659"/>
            <a:ext cx="4474715" cy="4186037"/>
            <a:chOff x="0" y="0"/>
            <a:chExt cx="997323" cy="93298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097D385-612F-754F-1344-396B006F3A4C}"/>
                </a:ext>
              </a:extLst>
            </p:cNvPr>
            <p:cNvSpPr/>
            <p:nvPr/>
          </p:nvSpPr>
          <p:spPr>
            <a:xfrm>
              <a:off x="0" y="0"/>
              <a:ext cx="997323" cy="932983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6D0D00F-8F63-435E-1498-7E69574F7439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04DAA75-1FB1-121E-DCB0-5F075F2EC380}"/>
              </a:ext>
            </a:extLst>
          </p:cNvPr>
          <p:cNvSpPr txBox="1"/>
          <p:nvPr/>
        </p:nvSpPr>
        <p:spPr>
          <a:xfrm>
            <a:off x="9006545" y="1249819"/>
            <a:ext cx="8184365" cy="121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41"/>
              </a:lnSpc>
            </a:pPr>
            <a:r>
              <a:rPr lang="ca-ES-valencia" sz="7029" spc="660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NUESTROS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2AA984B-9D98-D9A0-288F-CA1C13A99220}"/>
              </a:ext>
            </a:extLst>
          </p:cNvPr>
          <p:cNvSpPr txBox="1"/>
          <p:nvPr/>
        </p:nvSpPr>
        <p:spPr>
          <a:xfrm>
            <a:off x="9067626" y="2231192"/>
            <a:ext cx="8184365" cy="1414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579"/>
              </a:lnSpc>
            </a:pPr>
            <a:r>
              <a:rPr lang="ca-ES-valencia" sz="8271" b="1" spc="777" noProof="0" dirty="0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VALORES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9832A43-0C07-816B-FB77-5FA2787E5791}"/>
              </a:ext>
            </a:extLst>
          </p:cNvPr>
          <p:cNvSpPr/>
          <p:nvPr/>
        </p:nvSpPr>
        <p:spPr>
          <a:xfrm rot="-10800000">
            <a:off x="12784585" y="4159659"/>
            <a:ext cx="4474715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07EE519-6531-7B49-2046-CC13FEBBB4FB}"/>
              </a:ext>
            </a:extLst>
          </p:cNvPr>
          <p:cNvSpPr/>
          <p:nvPr/>
        </p:nvSpPr>
        <p:spPr>
          <a:xfrm rot="-10800000">
            <a:off x="7969870" y="4159659"/>
            <a:ext cx="4474715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C16FB5B-EBF0-A202-D146-64D3DBAEF307}"/>
              </a:ext>
            </a:extLst>
          </p:cNvPr>
          <p:cNvSpPr/>
          <p:nvPr/>
        </p:nvSpPr>
        <p:spPr>
          <a:xfrm rot="-10800000">
            <a:off x="3150526" y="4159659"/>
            <a:ext cx="4474715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DE067AF-D7AC-0820-3BB8-809250589124}"/>
              </a:ext>
            </a:extLst>
          </p:cNvPr>
          <p:cNvSpPr txBox="1"/>
          <p:nvPr/>
        </p:nvSpPr>
        <p:spPr>
          <a:xfrm>
            <a:off x="13223549" y="4379742"/>
            <a:ext cx="3596786" cy="6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3657" b="1" spc="153" noProof="0" dirty="0" err="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Calidad</a:t>
            </a:r>
            <a:endParaRPr lang="ca-ES-valencia" sz="3657" b="1" spc="153" noProof="0" dirty="0">
              <a:solidFill>
                <a:srgbClr val="25375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C00D241-EA88-50FC-F509-4EB951EEE505}"/>
              </a:ext>
            </a:extLst>
          </p:cNvPr>
          <p:cNvSpPr txBox="1"/>
          <p:nvPr/>
        </p:nvSpPr>
        <p:spPr>
          <a:xfrm>
            <a:off x="8302778" y="4379742"/>
            <a:ext cx="3804269" cy="63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3657" b="1" spc="153" noProof="0" dirty="0" err="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Sostenibilidad</a:t>
            </a:r>
            <a:endParaRPr lang="ca-ES-valencia" sz="3657" b="1" spc="153" noProof="0" dirty="0">
              <a:solidFill>
                <a:srgbClr val="25375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4A273DE-9B32-1A83-5917-6FD562450944}"/>
              </a:ext>
            </a:extLst>
          </p:cNvPr>
          <p:cNvSpPr txBox="1"/>
          <p:nvPr/>
        </p:nvSpPr>
        <p:spPr>
          <a:xfrm>
            <a:off x="3589490" y="4379742"/>
            <a:ext cx="3596786" cy="6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3657" b="1" spc="153" noProof="0" dirty="0" err="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Elegancia</a:t>
            </a:r>
            <a:endParaRPr lang="ca-ES-valencia" sz="3657" b="1" spc="153" noProof="0" dirty="0">
              <a:solidFill>
                <a:srgbClr val="25375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3DEBF7C-8CDE-DD8B-FD3A-8D9BB25BCEA0}"/>
              </a:ext>
            </a:extLst>
          </p:cNvPr>
          <p:cNvSpPr txBox="1"/>
          <p:nvPr/>
        </p:nvSpPr>
        <p:spPr>
          <a:xfrm>
            <a:off x="13129268" y="5476477"/>
            <a:ext cx="3898551" cy="261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</a:pP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ipsum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dolor sit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amet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consectetur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adipiscing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elit. Duis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vulputate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nulla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ante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rhoncus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vel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efficitur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felis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condimentum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Proin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odio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odio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ED6B3F6-E5E1-9E22-E5BD-AFEF61F54F8E}"/>
              </a:ext>
            </a:extLst>
          </p:cNvPr>
          <p:cNvSpPr txBox="1"/>
          <p:nvPr/>
        </p:nvSpPr>
        <p:spPr>
          <a:xfrm>
            <a:off x="8314552" y="5476477"/>
            <a:ext cx="3898551" cy="261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</a:pP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ipsum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dolor sit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amet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consectetur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adipiscing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elit. Duis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vulputate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nulla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ante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rhoncus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vel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efficitur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felis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condimentum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Proin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odio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odio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A12D428-27C9-41B5-B5E9-8A79EF4C0ED5}"/>
              </a:ext>
            </a:extLst>
          </p:cNvPr>
          <p:cNvSpPr txBox="1"/>
          <p:nvPr/>
        </p:nvSpPr>
        <p:spPr>
          <a:xfrm>
            <a:off x="3495208" y="5476477"/>
            <a:ext cx="3898551" cy="261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</a:pP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ipsum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dolor sit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amet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consectetur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adipiscing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elit. Duis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vulputate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nulla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ante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rhoncus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vel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efficitur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felis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condimentum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Proin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odio </a:t>
            </a:r>
            <a:r>
              <a:rPr lang="ca-ES-valencia" sz="2483" u="none" strike="noStrike" spc="54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odio</a:t>
            </a:r>
            <a:r>
              <a:rPr lang="ca-ES-valencia" sz="2483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E81D14AE-9768-5F94-8DC1-3E1EF4C2D140}"/>
              </a:ext>
            </a:extLst>
          </p:cNvPr>
          <p:cNvSpPr/>
          <p:nvPr/>
        </p:nvSpPr>
        <p:spPr>
          <a:xfrm>
            <a:off x="-1446812" y="7841762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B515860-AFB4-0435-CE37-F677E450217D}"/>
              </a:ext>
            </a:extLst>
          </p:cNvPr>
          <p:cNvSpPr/>
          <p:nvPr/>
        </p:nvSpPr>
        <p:spPr>
          <a:xfrm rot="10452176">
            <a:off x="15012576" y="-2759682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</p:spTree>
    <p:extLst>
      <p:ext uri="{BB962C8B-B14F-4D97-AF65-F5344CB8AC3E}">
        <p14:creationId xmlns:p14="http://schemas.microsoft.com/office/powerpoint/2010/main" val="236104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8131" y="7173582"/>
            <a:ext cx="7641686" cy="6808048"/>
          </a:xfrm>
          <a:custGeom>
            <a:avLst/>
            <a:gdLst/>
            <a:ahLst/>
            <a:cxnLst/>
            <a:rect l="l" t="t" r="r" b="b"/>
            <a:pathLst>
              <a:path w="7641686" h="6808048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" name="Freeform 3"/>
          <p:cNvSpPr/>
          <p:nvPr/>
        </p:nvSpPr>
        <p:spPr>
          <a:xfrm>
            <a:off x="11849738" y="-4940726"/>
            <a:ext cx="7641686" cy="6808048"/>
          </a:xfrm>
          <a:custGeom>
            <a:avLst/>
            <a:gdLst/>
            <a:ahLst/>
            <a:cxnLst/>
            <a:rect l="l" t="t" r="r" b="b"/>
            <a:pathLst>
              <a:path w="7641686" h="6808048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" name="Freeform 4"/>
          <p:cNvSpPr/>
          <p:nvPr/>
        </p:nvSpPr>
        <p:spPr>
          <a:xfrm>
            <a:off x="1028700" y="3640243"/>
            <a:ext cx="7397737" cy="3782705"/>
          </a:xfrm>
          <a:custGeom>
            <a:avLst/>
            <a:gdLst/>
            <a:ahLst/>
            <a:cxnLst/>
            <a:rect l="l" t="t" r="r" b="b"/>
            <a:pathLst>
              <a:path w="7397737" h="3782705">
                <a:moveTo>
                  <a:pt x="0" y="0"/>
                </a:moveTo>
                <a:lnTo>
                  <a:pt x="7397737" y="0"/>
                </a:lnTo>
                <a:lnTo>
                  <a:pt x="7397737" y="3782704"/>
                </a:lnTo>
                <a:lnTo>
                  <a:pt x="0" y="3782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026" b="-15026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/>
          <p:cNvSpPr/>
          <p:nvPr/>
        </p:nvSpPr>
        <p:spPr>
          <a:xfrm rot="-8798399">
            <a:off x="13156923" y="1016610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Freeform 6"/>
          <p:cNvSpPr/>
          <p:nvPr/>
        </p:nvSpPr>
        <p:spPr>
          <a:xfrm rot="-8798399">
            <a:off x="-2994864" y="-864598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7" name="Freeform 7"/>
          <p:cNvSpPr/>
          <p:nvPr/>
        </p:nvSpPr>
        <p:spPr>
          <a:xfrm>
            <a:off x="9144000" y="3640243"/>
            <a:ext cx="7397737" cy="3782705"/>
          </a:xfrm>
          <a:custGeom>
            <a:avLst/>
            <a:gdLst/>
            <a:ahLst/>
            <a:cxnLst/>
            <a:rect l="l" t="t" r="r" b="b"/>
            <a:pathLst>
              <a:path w="7397737" h="3782705">
                <a:moveTo>
                  <a:pt x="0" y="0"/>
                </a:moveTo>
                <a:lnTo>
                  <a:pt x="7397737" y="0"/>
                </a:lnTo>
                <a:lnTo>
                  <a:pt x="7397737" y="3782704"/>
                </a:lnTo>
                <a:lnTo>
                  <a:pt x="0" y="3782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148" b="-15148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ca-ES-valencia" noProof="0" dirty="0"/>
          </a:p>
        </p:txBody>
      </p:sp>
      <p:grpSp>
        <p:nvGrpSpPr>
          <p:cNvPr id="8" name="Group 8"/>
          <p:cNvGrpSpPr/>
          <p:nvPr/>
        </p:nvGrpSpPr>
        <p:grpSpPr>
          <a:xfrm>
            <a:off x="1611236" y="6518076"/>
            <a:ext cx="6232665" cy="2740224"/>
            <a:chOff x="0" y="0"/>
            <a:chExt cx="2019680" cy="887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9680" cy="887963"/>
            </a:xfrm>
            <a:custGeom>
              <a:avLst/>
              <a:gdLst/>
              <a:ahLst/>
              <a:cxnLst/>
              <a:rect l="l" t="t" r="r" b="b"/>
              <a:pathLst>
                <a:path w="2019680" h="887963">
                  <a:moveTo>
                    <a:pt x="48444" y="0"/>
                  </a:moveTo>
                  <a:lnTo>
                    <a:pt x="1971236" y="0"/>
                  </a:lnTo>
                  <a:cubicBezTo>
                    <a:pt x="1984084" y="0"/>
                    <a:pt x="1996406" y="5104"/>
                    <a:pt x="2005491" y="14189"/>
                  </a:cubicBezTo>
                  <a:cubicBezTo>
                    <a:pt x="2014576" y="23274"/>
                    <a:pt x="2019680" y="35596"/>
                    <a:pt x="2019680" y="48444"/>
                  </a:cubicBezTo>
                  <a:lnTo>
                    <a:pt x="2019680" y="839519"/>
                  </a:lnTo>
                  <a:cubicBezTo>
                    <a:pt x="2019680" y="866274"/>
                    <a:pt x="1997991" y="887963"/>
                    <a:pt x="1971236" y="887963"/>
                  </a:cubicBezTo>
                  <a:lnTo>
                    <a:pt x="48444" y="887963"/>
                  </a:lnTo>
                  <a:cubicBezTo>
                    <a:pt x="21689" y="887963"/>
                    <a:pt x="0" y="866274"/>
                    <a:pt x="0" y="839519"/>
                  </a:cubicBezTo>
                  <a:lnTo>
                    <a:pt x="0" y="48444"/>
                  </a:lnTo>
                  <a:cubicBezTo>
                    <a:pt x="0" y="21689"/>
                    <a:pt x="21689" y="0"/>
                    <a:pt x="48444" y="0"/>
                  </a:cubicBezTo>
                  <a:close/>
                </a:path>
              </a:pathLst>
            </a:custGeom>
            <a:solidFill>
              <a:srgbClr val="25375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2019680" cy="878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6536" y="6608510"/>
            <a:ext cx="6232665" cy="2649790"/>
            <a:chOff x="0" y="0"/>
            <a:chExt cx="2019680" cy="8586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19680" cy="858658"/>
            </a:xfrm>
            <a:custGeom>
              <a:avLst/>
              <a:gdLst/>
              <a:ahLst/>
              <a:cxnLst/>
              <a:rect l="l" t="t" r="r" b="b"/>
              <a:pathLst>
                <a:path w="2019680" h="858658">
                  <a:moveTo>
                    <a:pt x="48444" y="0"/>
                  </a:moveTo>
                  <a:lnTo>
                    <a:pt x="1971236" y="0"/>
                  </a:lnTo>
                  <a:cubicBezTo>
                    <a:pt x="1984084" y="0"/>
                    <a:pt x="1996406" y="5104"/>
                    <a:pt x="2005491" y="14189"/>
                  </a:cubicBezTo>
                  <a:cubicBezTo>
                    <a:pt x="2014576" y="23274"/>
                    <a:pt x="2019680" y="35596"/>
                    <a:pt x="2019680" y="48444"/>
                  </a:cubicBezTo>
                  <a:lnTo>
                    <a:pt x="2019680" y="810214"/>
                  </a:lnTo>
                  <a:cubicBezTo>
                    <a:pt x="2019680" y="836969"/>
                    <a:pt x="1997991" y="858658"/>
                    <a:pt x="1971236" y="858658"/>
                  </a:cubicBezTo>
                  <a:lnTo>
                    <a:pt x="48444" y="858658"/>
                  </a:lnTo>
                  <a:cubicBezTo>
                    <a:pt x="21689" y="858658"/>
                    <a:pt x="0" y="836969"/>
                    <a:pt x="0" y="810214"/>
                  </a:cubicBezTo>
                  <a:lnTo>
                    <a:pt x="0" y="48444"/>
                  </a:lnTo>
                  <a:cubicBezTo>
                    <a:pt x="0" y="21689"/>
                    <a:pt x="21689" y="0"/>
                    <a:pt x="48444" y="0"/>
                  </a:cubicBezTo>
                  <a:close/>
                </a:path>
              </a:pathLst>
            </a:custGeom>
            <a:solidFill>
              <a:srgbClr val="25375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2019680" cy="849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04222" y="7365797"/>
            <a:ext cx="5651059" cy="167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</a:pP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ipsum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dolor sit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amet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consectetur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adipiscing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elit. Duis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vulputate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nulla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ante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rhoncus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vel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efficitur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felis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condimentum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Proin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odio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odio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 rot="9961243">
            <a:off x="12217193" y="-3026777"/>
            <a:ext cx="10084214" cy="8727429"/>
          </a:xfrm>
          <a:custGeom>
            <a:avLst/>
            <a:gdLst/>
            <a:ahLst/>
            <a:cxnLst/>
            <a:rect l="l" t="t" r="r" b="b"/>
            <a:pathLst>
              <a:path w="10084214" h="8727429">
                <a:moveTo>
                  <a:pt x="0" y="0"/>
                </a:moveTo>
                <a:lnTo>
                  <a:pt x="10084214" y="0"/>
                </a:lnTo>
                <a:lnTo>
                  <a:pt x="10084214" y="8727429"/>
                </a:lnTo>
                <a:lnTo>
                  <a:pt x="0" y="872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6" name="Freeform 16"/>
          <p:cNvSpPr/>
          <p:nvPr/>
        </p:nvSpPr>
        <p:spPr>
          <a:xfrm rot="-976001">
            <a:off x="-4614341" y="5979010"/>
            <a:ext cx="9228681" cy="7987004"/>
          </a:xfrm>
          <a:custGeom>
            <a:avLst/>
            <a:gdLst/>
            <a:ahLst/>
            <a:cxnLst/>
            <a:rect l="l" t="t" r="r" b="b"/>
            <a:pathLst>
              <a:path w="9228681" h="7987004">
                <a:moveTo>
                  <a:pt x="0" y="0"/>
                </a:moveTo>
                <a:lnTo>
                  <a:pt x="9228682" y="0"/>
                </a:lnTo>
                <a:lnTo>
                  <a:pt x="9228682" y="7987004"/>
                </a:lnTo>
                <a:lnTo>
                  <a:pt x="0" y="7987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7" name="TextBox 17"/>
          <p:cNvSpPr txBox="1"/>
          <p:nvPr/>
        </p:nvSpPr>
        <p:spPr>
          <a:xfrm>
            <a:off x="1028700" y="2161477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PROYECTO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331740"/>
            <a:ext cx="6460548" cy="9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RESUMEN DEL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19522" y="7365797"/>
            <a:ext cx="5651059" cy="167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</a:pP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ipsum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dolor sit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amet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consectetur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adipiscing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elit. Duis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vulputate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nulla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ante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rhoncus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vel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efficitur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felis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condimentum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Proin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odio </a:t>
            </a:r>
            <a:r>
              <a:rPr lang="ca-ES-valencia" sz="2385" u="none" strike="noStrike" spc="52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odio</a:t>
            </a:r>
            <a:r>
              <a:rPr lang="ca-ES-valencia" sz="2385" u="none" strike="noStrike" spc="52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68680" y="6686502"/>
            <a:ext cx="5522143" cy="55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ca-ES-valencia" sz="3254" b="1" spc="136" noProof="0" dirty="0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Diseño de </a:t>
            </a:r>
            <a:r>
              <a:rPr lang="ca-ES-valencia" sz="3254" b="1" spc="136" noProof="0" dirty="0" err="1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interiores</a:t>
            </a:r>
            <a:endParaRPr lang="ca-ES-valencia" sz="3254" b="1" spc="136" noProof="0" dirty="0">
              <a:solidFill>
                <a:srgbClr val="EDE8E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64401" y="6722764"/>
            <a:ext cx="4561302" cy="55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ca-ES-valencia" sz="3254" b="1" spc="136" noProof="0" dirty="0" err="1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Decoración</a:t>
            </a:r>
            <a:endParaRPr lang="ca-ES-valencia" sz="3254" b="1" spc="136" noProof="0" dirty="0">
              <a:solidFill>
                <a:srgbClr val="EDE8E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-1580379"/>
            <a:ext cx="19050326" cy="5975359"/>
            <a:chOff x="0" y="0"/>
            <a:chExt cx="5017370" cy="1573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7370" cy="1573757"/>
            </a:xfrm>
            <a:custGeom>
              <a:avLst/>
              <a:gdLst/>
              <a:ahLst/>
              <a:cxnLst/>
              <a:rect l="l" t="t" r="r" b="b"/>
              <a:pathLst>
                <a:path w="5017370" h="1573757">
                  <a:moveTo>
                    <a:pt x="0" y="0"/>
                  </a:moveTo>
                  <a:lnTo>
                    <a:pt x="5017370" y="0"/>
                  </a:lnTo>
                  <a:lnTo>
                    <a:pt x="5017370" y="1573757"/>
                  </a:lnTo>
                  <a:lnTo>
                    <a:pt x="0" y="1573757"/>
                  </a:lnTo>
                  <a:close/>
                </a:path>
              </a:pathLst>
            </a:custGeom>
            <a:solidFill>
              <a:srgbClr val="25375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17370" cy="156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5" name="Freeform 5"/>
          <p:cNvSpPr/>
          <p:nvPr/>
        </p:nvSpPr>
        <p:spPr>
          <a:xfrm rot="-10719458">
            <a:off x="-508769" y="3878032"/>
            <a:ext cx="19305539" cy="3249078"/>
          </a:xfrm>
          <a:custGeom>
            <a:avLst/>
            <a:gdLst/>
            <a:ahLst/>
            <a:cxnLst/>
            <a:rect l="l" t="t" r="r" b="b"/>
            <a:pathLst>
              <a:path w="19305539" h="3249078">
                <a:moveTo>
                  <a:pt x="0" y="0"/>
                </a:moveTo>
                <a:lnTo>
                  <a:pt x="19305538" y="0"/>
                </a:lnTo>
                <a:lnTo>
                  <a:pt x="19305538" y="3249078"/>
                </a:lnTo>
                <a:lnTo>
                  <a:pt x="0" y="324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310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grpSp>
        <p:nvGrpSpPr>
          <p:cNvPr id="6" name="Group 6"/>
          <p:cNvGrpSpPr/>
          <p:nvPr/>
        </p:nvGrpSpPr>
        <p:grpSpPr>
          <a:xfrm>
            <a:off x="1867003" y="4129243"/>
            <a:ext cx="3130788" cy="313078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24906" b="-24906"/>
              </a:stretch>
            </a:blipFill>
            <a:ln w="95250" cap="sq">
              <a:solidFill>
                <a:srgbClr val="D89C6C"/>
              </a:solidFill>
              <a:prstDash val="solid"/>
              <a:miter/>
            </a:ln>
          </p:spPr>
          <p:txBody>
            <a:bodyPr/>
            <a:lstStyle/>
            <a:p>
              <a:endParaRPr lang="ca-ES-valencia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82137" y="4129243"/>
            <a:ext cx="3130788" cy="313078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3111" t="-75727" r="-34116" b="-75271"/>
              </a:stretch>
            </a:blipFill>
            <a:ln w="95250" cap="sq">
              <a:solidFill>
                <a:srgbClr val="D89C6C"/>
              </a:solidFill>
              <a:prstDash val="solid"/>
              <a:miter/>
            </a:ln>
          </p:spPr>
          <p:txBody>
            <a:bodyPr/>
            <a:lstStyle/>
            <a:p>
              <a:endParaRPr lang="ca-ES-valencia" noProof="0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75075" y="4129243"/>
            <a:ext cx="3130788" cy="313078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r="-49812"/>
              </a:stretch>
            </a:blipFill>
            <a:ln w="95250" cap="sq">
              <a:solidFill>
                <a:srgbClr val="D89C6C"/>
              </a:solidFill>
              <a:prstDash val="solid"/>
              <a:miter/>
            </a:ln>
          </p:spPr>
          <p:txBody>
            <a:bodyPr/>
            <a:lstStyle/>
            <a:p>
              <a:endParaRPr lang="ca-ES-valencia" noProof="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290209" y="4129243"/>
            <a:ext cx="3130788" cy="313078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8784" t="-24326" r="-41610" b="-101407"/>
              </a:stretch>
            </a:blipFill>
            <a:ln w="95250" cap="sq">
              <a:solidFill>
                <a:srgbClr val="D89C6C"/>
              </a:solidFill>
              <a:prstDash val="solid"/>
              <a:miter/>
            </a:ln>
          </p:spPr>
          <p:txBody>
            <a:bodyPr/>
            <a:lstStyle/>
            <a:p>
              <a:endParaRPr lang="ca-ES-valencia" noProof="0"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981655" y="1613958"/>
            <a:ext cx="8324690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 EQUIPO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0502" y="7295644"/>
            <a:ext cx="3003789" cy="46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ca-ES-valencia" sz="2682" b="1" spc="59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Alicia Ortiz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75075" y="7295644"/>
            <a:ext cx="3003789" cy="46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ca-ES-valencia" sz="2682" b="1" spc="59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Pablo Martín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45637" y="7295644"/>
            <a:ext cx="3003789" cy="46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ca-ES-valencia" sz="2682" b="1" spc="59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Carlos Méndez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90209" y="7312154"/>
            <a:ext cx="3003789" cy="46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ca-ES-valencia" sz="2682" b="1" spc="59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Rosa Martínez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30502" y="7713296"/>
            <a:ext cx="3003789" cy="42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4"/>
              </a:lnSpc>
            </a:pPr>
            <a:r>
              <a:rPr lang="ca-ES-valencia" sz="2482" spc="54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Gerente</a:t>
            </a:r>
            <a:endParaRPr lang="ca-ES-valencia" sz="2482" spc="54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675075" y="7713296"/>
            <a:ext cx="3003789" cy="42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4"/>
              </a:lnSpc>
            </a:pPr>
            <a:r>
              <a:rPr lang="ca-ES-valencia" sz="2482" spc="5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Diseño de </a:t>
            </a:r>
            <a:r>
              <a:rPr lang="ca-ES-valencia" sz="2482" spc="54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interiores</a:t>
            </a:r>
            <a:endParaRPr lang="ca-ES-valencia" sz="2482" spc="54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545637" y="7713296"/>
            <a:ext cx="3003789" cy="42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4"/>
              </a:lnSpc>
            </a:pPr>
            <a:r>
              <a:rPr lang="ca-ES-valencia" sz="2482" spc="54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Ilustrador</a:t>
            </a:r>
            <a:endParaRPr lang="ca-ES-valencia" sz="2482" spc="54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290209" y="7729806"/>
            <a:ext cx="3003789" cy="42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4"/>
              </a:lnSpc>
            </a:pPr>
            <a:r>
              <a:rPr lang="ca-ES-valencia" sz="2482" spc="54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Ventas</a:t>
            </a:r>
            <a:endParaRPr lang="ca-ES-valencia" sz="2482" spc="54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284248" y="-713185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4" name="Freeform 24"/>
          <p:cNvSpPr/>
          <p:nvPr/>
        </p:nvSpPr>
        <p:spPr>
          <a:xfrm>
            <a:off x="-744452" y="252496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5" name="Freeform 25"/>
          <p:cNvSpPr/>
          <p:nvPr/>
        </p:nvSpPr>
        <p:spPr>
          <a:xfrm>
            <a:off x="16293998" y="8734875"/>
            <a:ext cx="2476208" cy="3212062"/>
          </a:xfrm>
          <a:custGeom>
            <a:avLst/>
            <a:gdLst/>
            <a:ahLst/>
            <a:cxnLst/>
            <a:rect l="l" t="t" r="r" b="b"/>
            <a:pathLst>
              <a:path w="2476208" h="3212062">
                <a:moveTo>
                  <a:pt x="0" y="0"/>
                </a:moveTo>
                <a:lnTo>
                  <a:pt x="2476208" y="0"/>
                </a:lnTo>
                <a:lnTo>
                  <a:pt x="2476208" y="3212061"/>
                </a:lnTo>
                <a:lnTo>
                  <a:pt x="0" y="3212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4302" y="1776600"/>
            <a:ext cx="694498" cy="848831"/>
          </a:xfrm>
          <a:custGeom>
            <a:avLst/>
            <a:gdLst/>
            <a:ahLst/>
            <a:cxnLst/>
            <a:rect l="l" t="t" r="r" b="b"/>
            <a:pathLst>
              <a:path w="694498" h="848831">
                <a:moveTo>
                  <a:pt x="0" y="0"/>
                </a:moveTo>
                <a:lnTo>
                  <a:pt x="694498" y="0"/>
                </a:lnTo>
                <a:lnTo>
                  <a:pt x="694498" y="848831"/>
                </a:lnTo>
                <a:lnTo>
                  <a:pt x="0" y="84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2829571" y="1776600"/>
            <a:ext cx="1385325" cy="92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5"/>
              </a:lnSpc>
              <a:spcBef>
                <a:spcPct val="0"/>
              </a:spcBef>
            </a:pPr>
            <a:r>
              <a:rPr lang="ca-ES-valencia" sz="3063" spc="-61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Estudio </a:t>
            </a:r>
            <a:r>
              <a:rPr lang="ca-ES-valencia" sz="3063" spc="-61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Shonos</a:t>
            </a:r>
            <a:endParaRPr lang="ca-ES-valencia" sz="3063" spc="-61" noProof="0" dirty="0">
              <a:solidFill>
                <a:srgbClr val="EDE8E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54302" y="2932240"/>
            <a:ext cx="5127156" cy="254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478627" y="1685723"/>
            <a:ext cx="0" cy="6915554"/>
          </a:xfrm>
          <a:prstGeom prst="line">
            <a:avLst/>
          </a:prstGeom>
          <a:ln w="66675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904222" y="5636540"/>
            <a:ext cx="9034884" cy="159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ipsum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dolor sit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amet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consectetur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adipiscing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elit. Duis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vulputate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nulla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ante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rhoncus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vel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efficitur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felis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condimentum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Proin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odio </a:t>
            </a:r>
            <a:r>
              <a:rPr lang="ca-ES-valencia" sz="3056" u="none" strike="noStrike" spc="67" noProof="0" dirty="0" err="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odio</a:t>
            </a: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5428331" y="7731813"/>
            <a:ext cx="641574" cy="641862"/>
          </a:xfrm>
          <a:custGeom>
            <a:avLst/>
            <a:gdLst/>
            <a:ahLst/>
            <a:cxnLst/>
            <a:rect l="l" t="t" r="r" b="b"/>
            <a:pathLst>
              <a:path w="641574" h="641862">
                <a:moveTo>
                  <a:pt x="0" y="0"/>
                </a:moveTo>
                <a:lnTo>
                  <a:pt x="641574" y="0"/>
                </a:lnTo>
                <a:lnTo>
                  <a:pt x="641574" y="641862"/>
                </a:lnTo>
                <a:lnTo>
                  <a:pt x="0" y="64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/>
          <p:cNvSpPr/>
          <p:nvPr/>
        </p:nvSpPr>
        <p:spPr>
          <a:xfrm>
            <a:off x="2006938" y="7731813"/>
            <a:ext cx="641862" cy="641862"/>
          </a:xfrm>
          <a:custGeom>
            <a:avLst/>
            <a:gdLst/>
            <a:ahLst/>
            <a:cxnLst/>
            <a:rect l="l" t="t" r="r" b="b"/>
            <a:pathLst>
              <a:path w="641862" h="641862">
                <a:moveTo>
                  <a:pt x="0" y="0"/>
                </a:moveTo>
                <a:lnTo>
                  <a:pt x="641862" y="0"/>
                </a:lnTo>
                <a:lnTo>
                  <a:pt x="641862" y="641862"/>
                </a:lnTo>
                <a:lnTo>
                  <a:pt x="0" y="64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6146105" y="7762943"/>
            <a:ext cx="4634804" cy="52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78"/>
              </a:lnSpc>
              <a:spcBef>
                <a:spcPct val="0"/>
              </a:spcBef>
            </a:pP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www.unsitiogenial.es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6303" y="7790449"/>
            <a:ext cx="2496958" cy="52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78"/>
              </a:lnSpc>
              <a:spcBef>
                <a:spcPct val="0"/>
              </a:spcBef>
            </a:pPr>
            <a:r>
              <a:rPr lang="ca-ES-valencia" sz="3056" u="none" strike="noStrike" spc="67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911-234-5678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8502801" y="331078"/>
            <a:ext cx="10116277" cy="9454121"/>
          </a:xfrm>
          <a:custGeom>
            <a:avLst/>
            <a:gdLst/>
            <a:ahLst/>
            <a:cxnLst/>
            <a:rect l="l" t="t" r="r" b="b"/>
            <a:pathLst>
              <a:path w="10116277" h="9454121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537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2AE4F-D547-AEE9-1C97-83F9C827B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FFAA75-4694-AE66-8317-87ECD6D751C4}"/>
              </a:ext>
            </a:extLst>
          </p:cNvPr>
          <p:cNvGrpSpPr/>
          <p:nvPr/>
        </p:nvGrpSpPr>
        <p:grpSpPr>
          <a:xfrm>
            <a:off x="1106947" y="4364203"/>
            <a:ext cx="5141050" cy="4238108"/>
            <a:chOff x="0" y="0"/>
            <a:chExt cx="812800" cy="67004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84F6110-7651-BA5B-85E4-0B9FB7ED1A84}"/>
                </a:ext>
              </a:extLst>
            </p:cNvPr>
            <p:cNvSpPr/>
            <p:nvPr/>
          </p:nvSpPr>
          <p:spPr>
            <a:xfrm>
              <a:off x="0" y="0"/>
              <a:ext cx="812800" cy="670045"/>
            </a:xfrm>
            <a:custGeom>
              <a:avLst/>
              <a:gdLst/>
              <a:ahLst/>
              <a:cxnLst/>
              <a:rect l="l" t="t" r="r" b="b"/>
              <a:pathLst>
                <a:path w="812800" h="670045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630891"/>
                  </a:lnTo>
                  <a:cubicBezTo>
                    <a:pt x="812800" y="641276"/>
                    <a:pt x="808675" y="651234"/>
                    <a:pt x="801332" y="658577"/>
                  </a:cubicBezTo>
                  <a:cubicBezTo>
                    <a:pt x="793990" y="665920"/>
                    <a:pt x="784031" y="670045"/>
                    <a:pt x="773647" y="670045"/>
                  </a:cubicBezTo>
                  <a:lnTo>
                    <a:pt x="39153" y="670045"/>
                  </a:lnTo>
                  <a:cubicBezTo>
                    <a:pt x="28769" y="670045"/>
                    <a:pt x="18810" y="665920"/>
                    <a:pt x="11468" y="658577"/>
                  </a:cubicBezTo>
                  <a:cubicBezTo>
                    <a:pt x="4125" y="651234"/>
                    <a:pt x="0" y="641276"/>
                    <a:pt x="0" y="630891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24214A6-38CD-410D-6241-B13E571F59A5}"/>
                </a:ext>
              </a:extLst>
            </p:cNvPr>
            <p:cNvSpPr txBox="1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9712395-6188-246E-C275-DC1F691C20B5}"/>
              </a:ext>
            </a:extLst>
          </p:cNvPr>
          <p:cNvGrpSpPr/>
          <p:nvPr/>
        </p:nvGrpSpPr>
        <p:grpSpPr>
          <a:xfrm>
            <a:off x="6575103" y="4364203"/>
            <a:ext cx="5141050" cy="4238108"/>
            <a:chOff x="0" y="0"/>
            <a:chExt cx="812800" cy="67004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571D33-F50E-28F4-6068-273D2D6BEDC1}"/>
                </a:ext>
              </a:extLst>
            </p:cNvPr>
            <p:cNvSpPr/>
            <p:nvPr/>
          </p:nvSpPr>
          <p:spPr>
            <a:xfrm>
              <a:off x="0" y="0"/>
              <a:ext cx="812800" cy="670045"/>
            </a:xfrm>
            <a:custGeom>
              <a:avLst/>
              <a:gdLst/>
              <a:ahLst/>
              <a:cxnLst/>
              <a:rect l="l" t="t" r="r" b="b"/>
              <a:pathLst>
                <a:path w="812800" h="670045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630891"/>
                  </a:lnTo>
                  <a:cubicBezTo>
                    <a:pt x="812800" y="641276"/>
                    <a:pt x="808675" y="651234"/>
                    <a:pt x="801332" y="658577"/>
                  </a:cubicBezTo>
                  <a:cubicBezTo>
                    <a:pt x="793990" y="665920"/>
                    <a:pt x="784031" y="670045"/>
                    <a:pt x="773647" y="670045"/>
                  </a:cubicBezTo>
                  <a:lnTo>
                    <a:pt x="39153" y="670045"/>
                  </a:lnTo>
                  <a:cubicBezTo>
                    <a:pt x="28769" y="670045"/>
                    <a:pt x="18810" y="665920"/>
                    <a:pt x="11468" y="658577"/>
                  </a:cubicBezTo>
                  <a:cubicBezTo>
                    <a:pt x="4125" y="651234"/>
                    <a:pt x="0" y="641276"/>
                    <a:pt x="0" y="630891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B5CC3B0-A312-641E-0DEC-922DF74E4326}"/>
                </a:ext>
              </a:extLst>
            </p:cNvPr>
            <p:cNvSpPr txBox="1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6B9E0E4-7EC6-89A1-4AC2-9363C4A82CD0}"/>
              </a:ext>
            </a:extLst>
          </p:cNvPr>
          <p:cNvGrpSpPr/>
          <p:nvPr/>
        </p:nvGrpSpPr>
        <p:grpSpPr>
          <a:xfrm>
            <a:off x="12040003" y="4364203"/>
            <a:ext cx="5141050" cy="4238108"/>
            <a:chOff x="0" y="0"/>
            <a:chExt cx="812800" cy="67004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2BC720B-173C-1903-02B2-FD26213F096C}"/>
                </a:ext>
              </a:extLst>
            </p:cNvPr>
            <p:cNvSpPr/>
            <p:nvPr/>
          </p:nvSpPr>
          <p:spPr>
            <a:xfrm>
              <a:off x="0" y="0"/>
              <a:ext cx="812800" cy="670045"/>
            </a:xfrm>
            <a:custGeom>
              <a:avLst/>
              <a:gdLst/>
              <a:ahLst/>
              <a:cxnLst/>
              <a:rect l="l" t="t" r="r" b="b"/>
              <a:pathLst>
                <a:path w="812800" h="670045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630891"/>
                  </a:lnTo>
                  <a:cubicBezTo>
                    <a:pt x="812800" y="641276"/>
                    <a:pt x="808675" y="651234"/>
                    <a:pt x="801332" y="658577"/>
                  </a:cubicBezTo>
                  <a:cubicBezTo>
                    <a:pt x="793990" y="665920"/>
                    <a:pt x="784031" y="670045"/>
                    <a:pt x="773647" y="670045"/>
                  </a:cubicBezTo>
                  <a:lnTo>
                    <a:pt x="39153" y="670045"/>
                  </a:lnTo>
                  <a:cubicBezTo>
                    <a:pt x="28769" y="670045"/>
                    <a:pt x="18810" y="665920"/>
                    <a:pt x="11468" y="658577"/>
                  </a:cubicBezTo>
                  <a:cubicBezTo>
                    <a:pt x="4125" y="651234"/>
                    <a:pt x="0" y="641276"/>
                    <a:pt x="0" y="630891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D82F65F-8C19-36E2-C30D-7290C3A9745C}"/>
                </a:ext>
              </a:extLst>
            </p:cNvPr>
            <p:cNvSpPr txBox="1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79A7EF7-A6DF-9F29-CE8D-DD8C59F591B5}"/>
              </a:ext>
            </a:extLst>
          </p:cNvPr>
          <p:cNvSpPr txBox="1"/>
          <p:nvPr/>
        </p:nvSpPr>
        <p:spPr>
          <a:xfrm>
            <a:off x="4981655" y="650549"/>
            <a:ext cx="8324690" cy="2546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ca-ES-valencia" sz="5690" b="1" spc="688" noProof="0" dirty="0">
                <a:solidFill>
                  <a:srgbClr val="FF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COMPETÈNCIES ESPECÍFIQUES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F2ADCD9-0D01-0149-1C52-EDCAF5749A27}"/>
              </a:ext>
            </a:extLst>
          </p:cNvPr>
          <p:cNvSpPr txBox="1"/>
          <p:nvPr/>
        </p:nvSpPr>
        <p:spPr>
          <a:xfrm>
            <a:off x="1485110" y="4836772"/>
            <a:ext cx="4384724" cy="6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ca-ES-valencia" sz="3859" b="1" spc="38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CE1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EF48F3C-C4FC-4EDD-7765-1131E522462C}"/>
              </a:ext>
            </a:extLst>
          </p:cNvPr>
          <p:cNvSpPr txBox="1"/>
          <p:nvPr/>
        </p:nvSpPr>
        <p:spPr>
          <a:xfrm>
            <a:off x="6953266" y="4836772"/>
            <a:ext cx="4384724" cy="6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ca-ES-valencia" sz="3859" b="1" spc="38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11E8B8-3562-E313-59EF-612D185309C5}"/>
              </a:ext>
            </a:extLst>
          </p:cNvPr>
          <p:cNvSpPr txBox="1"/>
          <p:nvPr/>
        </p:nvSpPr>
        <p:spPr>
          <a:xfrm>
            <a:off x="12418166" y="4836772"/>
            <a:ext cx="4384724" cy="6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ca-ES-valencia" sz="3859" b="1" spc="38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4CFB45E-AFC2-5525-CAF7-7AE2B89698B6}"/>
              </a:ext>
            </a:extLst>
          </p:cNvPr>
          <p:cNvSpPr txBox="1"/>
          <p:nvPr/>
        </p:nvSpPr>
        <p:spPr>
          <a:xfrm>
            <a:off x="2673248" y="3180151"/>
            <a:ext cx="2008447" cy="198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39"/>
              </a:lnSpc>
            </a:pPr>
            <a:r>
              <a:rPr lang="ca-ES-valencia" sz="11528" b="1" spc="1083" noProof="0" dirty="0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C71D908-20B0-20D9-9843-A118E26E01F2}"/>
              </a:ext>
            </a:extLst>
          </p:cNvPr>
          <p:cNvSpPr txBox="1"/>
          <p:nvPr/>
        </p:nvSpPr>
        <p:spPr>
          <a:xfrm>
            <a:off x="8141405" y="3180151"/>
            <a:ext cx="2008447" cy="198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39"/>
              </a:lnSpc>
            </a:pPr>
            <a:r>
              <a:rPr lang="ca-ES-valencia" sz="11528" b="1" spc="1083" noProof="0" dirty="0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0E8CCF-C463-8BB0-FD5E-227D65489A83}"/>
              </a:ext>
            </a:extLst>
          </p:cNvPr>
          <p:cNvSpPr txBox="1"/>
          <p:nvPr/>
        </p:nvSpPr>
        <p:spPr>
          <a:xfrm>
            <a:off x="13606305" y="3180151"/>
            <a:ext cx="2008447" cy="198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39"/>
              </a:lnSpc>
            </a:pPr>
            <a:r>
              <a:rPr lang="ca-ES-valencia" sz="11528" b="1" spc="1083" noProof="0" dirty="0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FD78F2B-B39D-C957-16FF-754AFFA1E4C8}"/>
              </a:ext>
            </a:extLst>
          </p:cNvPr>
          <p:cNvSpPr txBox="1"/>
          <p:nvPr/>
        </p:nvSpPr>
        <p:spPr>
          <a:xfrm>
            <a:off x="1395766" y="5974636"/>
            <a:ext cx="4563411" cy="227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ipsum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dolor sit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amet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consectetur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adipiscing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elit. Duis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vulputate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nulla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ante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rhoncus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vel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efficitur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felis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condimentum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Proin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odio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odio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F1DF704-017B-55CC-1325-751AF7292F7A}"/>
              </a:ext>
            </a:extLst>
          </p:cNvPr>
          <p:cNvSpPr txBox="1"/>
          <p:nvPr/>
        </p:nvSpPr>
        <p:spPr>
          <a:xfrm>
            <a:off x="6863922" y="5974636"/>
            <a:ext cx="4563411" cy="227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ipsum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dolor sit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amet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consectetur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adipiscing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elit. Duis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vulputate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nulla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ante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rhoncus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vel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efficitur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felis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condimentum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Proin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odio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odio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33B5B4B-FA8B-5D42-BDC6-23BCC9702455}"/>
              </a:ext>
            </a:extLst>
          </p:cNvPr>
          <p:cNvSpPr txBox="1"/>
          <p:nvPr/>
        </p:nvSpPr>
        <p:spPr>
          <a:xfrm>
            <a:off x="12328823" y="5974636"/>
            <a:ext cx="4563411" cy="227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ipsum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dolor sit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amet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consectetur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adipiscing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elit. Duis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vulputate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nulla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ante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rhoncus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vel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efficitur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felis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condimentum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Proin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odio </a:t>
            </a:r>
            <a:r>
              <a:rPr lang="ca-ES-valencia" sz="2605" u="none" strike="noStrike" spc="57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odio</a:t>
            </a: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8878565C-106D-6280-5A5D-89557FB88220}"/>
              </a:ext>
            </a:extLst>
          </p:cNvPr>
          <p:cNvSpPr/>
          <p:nvPr/>
        </p:nvSpPr>
        <p:spPr>
          <a:xfrm flipV="1">
            <a:off x="1311213" y="5754241"/>
            <a:ext cx="4732518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3ECDBC64-4075-51C3-E181-205300DFC692}"/>
              </a:ext>
            </a:extLst>
          </p:cNvPr>
          <p:cNvSpPr/>
          <p:nvPr/>
        </p:nvSpPr>
        <p:spPr>
          <a:xfrm flipV="1">
            <a:off x="6779369" y="5754241"/>
            <a:ext cx="4732518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260A772A-28D4-16DC-C4B5-6D7C6575BAE8}"/>
              </a:ext>
            </a:extLst>
          </p:cNvPr>
          <p:cNvSpPr/>
          <p:nvPr/>
        </p:nvSpPr>
        <p:spPr>
          <a:xfrm flipV="1">
            <a:off x="12244269" y="5754241"/>
            <a:ext cx="4732518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2B7D612D-90F3-6B80-F131-DA79476A3B6E}"/>
              </a:ext>
            </a:extLst>
          </p:cNvPr>
          <p:cNvSpPr/>
          <p:nvPr/>
        </p:nvSpPr>
        <p:spPr>
          <a:xfrm>
            <a:off x="16321534" y="-285545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89C35100-7F9E-765A-65EB-591A5B667FAC}"/>
              </a:ext>
            </a:extLst>
          </p:cNvPr>
          <p:cNvSpPr/>
          <p:nvPr/>
        </p:nvSpPr>
        <p:spPr>
          <a:xfrm>
            <a:off x="17304767" y="854768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24682FD2-76FF-14BC-6C4C-E30B0E3F65FA}"/>
              </a:ext>
            </a:extLst>
          </p:cNvPr>
          <p:cNvSpPr/>
          <p:nvPr/>
        </p:nvSpPr>
        <p:spPr>
          <a:xfrm>
            <a:off x="0" y="9258300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8BBED613-50B3-DD8F-A535-D17D599DC04F}"/>
              </a:ext>
            </a:extLst>
          </p:cNvPr>
          <p:cNvSpPr/>
          <p:nvPr/>
        </p:nvSpPr>
        <p:spPr>
          <a:xfrm>
            <a:off x="-937766" y="8402769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839127E7-E62B-729D-E9E8-E4BCD7E500B1}"/>
              </a:ext>
            </a:extLst>
          </p:cNvPr>
          <p:cNvSpPr/>
          <p:nvPr/>
        </p:nvSpPr>
        <p:spPr>
          <a:xfrm rot="672866">
            <a:off x="-1045588" y="-1783519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8938A2C0-83BF-BB43-CD53-072376D2653D}"/>
              </a:ext>
            </a:extLst>
          </p:cNvPr>
          <p:cNvSpPr/>
          <p:nvPr/>
        </p:nvSpPr>
        <p:spPr>
          <a:xfrm rot="-10799999">
            <a:off x="12715117" y="758304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</p:spTree>
    <p:extLst>
      <p:ext uri="{BB962C8B-B14F-4D97-AF65-F5344CB8AC3E}">
        <p14:creationId xmlns:p14="http://schemas.microsoft.com/office/powerpoint/2010/main" val="162796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51985" y="8038428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" name="Freeform 3"/>
          <p:cNvSpPr/>
          <p:nvPr/>
        </p:nvSpPr>
        <p:spPr>
          <a:xfrm>
            <a:off x="5965591" y="4474660"/>
            <a:ext cx="1042814" cy="940429"/>
          </a:xfrm>
          <a:custGeom>
            <a:avLst/>
            <a:gdLst/>
            <a:ahLst/>
            <a:cxnLst/>
            <a:rect l="l" t="t" r="r" b="b"/>
            <a:pathLst>
              <a:path w="1042814" h="940429">
                <a:moveTo>
                  <a:pt x="0" y="0"/>
                </a:moveTo>
                <a:lnTo>
                  <a:pt x="1042814" y="0"/>
                </a:lnTo>
                <a:lnTo>
                  <a:pt x="1042814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" name="Freeform 4"/>
          <p:cNvSpPr/>
          <p:nvPr/>
        </p:nvSpPr>
        <p:spPr>
          <a:xfrm>
            <a:off x="4730396" y="4394900"/>
            <a:ext cx="571097" cy="940429"/>
          </a:xfrm>
          <a:custGeom>
            <a:avLst/>
            <a:gdLst/>
            <a:ahLst/>
            <a:cxnLst/>
            <a:rect l="l" t="t" r="r" b="b"/>
            <a:pathLst>
              <a:path w="571097" h="940429">
                <a:moveTo>
                  <a:pt x="0" y="0"/>
                </a:moveTo>
                <a:lnTo>
                  <a:pt x="571097" y="0"/>
                </a:lnTo>
                <a:lnTo>
                  <a:pt x="571097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/>
          <p:cNvSpPr/>
          <p:nvPr/>
        </p:nvSpPr>
        <p:spPr>
          <a:xfrm>
            <a:off x="11544477" y="8038624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Freeform 6"/>
          <p:cNvSpPr/>
          <p:nvPr/>
        </p:nvSpPr>
        <p:spPr>
          <a:xfrm>
            <a:off x="4495586" y="3207861"/>
            <a:ext cx="1040716" cy="940429"/>
          </a:xfrm>
          <a:custGeom>
            <a:avLst/>
            <a:gdLst/>
            <a:ahLst/>
            <a:cxnLst/>
            <a:rect l="l" t="t" r="r" b="b"/>
            <a:pathLst>
              <a:path w="1040716" h="940429">
                <a:moveTo>
                  <a:pt x="0" y="0"/>
                </a:moveTo>
                <a:lnTo>
                  <a:pt x="1040716" y="0"/>
                </a:lnTo>
                <a:lnTo>
                  <a:pt x="1040716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7" name="Freeform 7"/>
          <p:cNvSpPr/>
          <p:nvPr/>
        </p:nvSpPr>
        <p:spPr>
          <a:xfrm>
            <a:off x="12778226" y="3210943"/>
            <a:ext cx="1014188" cy="940429"/>
          </a:xfrm>
          <a:custGeom>
            <a:avLst/>
            <a:gdLst/>
            <a:ahLst/>
            <a:cxnLst/>
            <a:rect l="l" t="t" r="r" b="b"/>
            <a:pathLst>
              <a:path w="1014188" h="940429">
                <a:moveTo>
                  <a:pt x="0" y="0"/>
                </a:moveTo>
                <a:lnTo>
                  <a:pt x="1014188" y="0"/>
                </a:lnTo>
                <a:lnTo>
                  <a:pt x="1014188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/>
          <p:cNvSpPr/>
          <p:nvPr/>
        </p:nvSpPr>
        <p:spPr>
          <a:xfrm>
            <a:off x="10243468" y="8038820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9" name="Freeform 9"/>
          <p:cNvSpPr/>
          <p:nvPr/>
        </p:nvSpPr>
        <p:spPr>
          <a:xfrm>
            <a:off x="8861125" y="8039015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8" y="0"/>
                </a:lnTo>
                <a:lnTo>
                  <a:pt x="940428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0" name="Freeform 10"/>
          <p:cNvSpPr/>
          <p:nvPr/>
        </p:nvSpPr>
        <p:spPr>
          <a:xfrm>
            <a:off x="7399289" y="8039211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8" y="0"/>
                </a:lnTo>
                <a:lnTo>
                  <a:pt x="940428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1" name="Freeform 11"/>
          <p:cNvSpPr/>
          <p:nvPr/>
        </p:nvSpPr>
        <p:spPr>
          <a:xfrm>
            <a:off x="6016783" y="8039407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2" name="Freeform 12"/>
          <p:cNvSpPr/>
          <p:nvPr/>
        </p:nvSpPr>
        <p:spPr>
          <a:xfrm>
            <a:off x="7377211" y="3217106"/>
            <a:ext cx="571097" cy="940429"/>
          </a:xfrm>
          <a:custGeom>
            <a:avLst/>
            <a:gdLst/>
            <a:ahLst/>
            <a:cxnLst/>
            <a:rect l="l" t="t" r="r" b="b"/>
            <a:pathLst>
              <a:path w="571097" h="940429">
                <a:moveTo>
                  <a:pt x="0" y="0"/>
                </a:moveTo>
                <a:lnTo>
                  <a:pt x="571096" y="0"/>
                </a:lnTo>
                <a:lnTo>
                  <a:pt x="571096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3" name="Freeform 13"/>
          <p:cNvSpPr/>
          <p:nvPr/>
        </p:nvSpPr>
        <p:spPr>
          <a:xfrm>
            <a:off x="4526921" y="8039603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4" name="Freeform 14"/>
          <p:cNvSpPr/>
          <p:nvPr/>
        </p:nvSpPr>
        <p:spPr>
          <a:xfrm>
            <a:off x="12851985" y="6847892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5" name="Freeform 15"/>
          <p:cNvSpPr/>
          <p:nvPr/>
        </p:nvSpPr>
        <p:spPr>
          <a:xfrm>
            <a:off x="11544477" y="6848088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6" name="Freeform 16"/>
          <p:cNvSpPr/>
          <p:nvPr/>
        </p:nvSpPr>
        <p:spPr>
          <a:xfrm>
            <a:off x="8339717" y="3204779"/>
            <a:ext cx="1042814" cy="940429"/>
          </a:xfrm>
          <a:custGeom>
            <a:avLst/>
            <a:gdLst/>
            <a:ahLst/>
            <a:cxnLst/>
            <a:rect l="l" t="t" r="r" b="b"/>
            <a:pathLst>
              <a:path w="1042814" h="940429">
                <a:moveTo>
                  <a:pt x="0" y="0"/>
                </a:moveTo>
                <a:lnTo>
                  <a:pt x="1042815" y="0"/>
                </a:lnTo>
                <a:lnTo>
                  <a:pt x="1042815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7" name="Freeform 17"/>
          <p:cNvSpPr/>
          <p:nvPr/>
        </p:nvSpPr>
        <p:spPr>
          <a:xfrm>
            <a:off x="10035873" y="6848284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8" name="Freeform 18"/>
          <p:cNvSpPr/>
          <p:nvPr/>
        </p:nvSpPr>
        <p:spPr>
          <a:xfrm>
            <a:off x="9776218" y="3220188"/>
            <a:ext cx="1200083" cy="940429"/>
          </a:xfrm>
          <a:custGeom>
            <a:avLst/>
            <a:gdLst/>
            <a:ahLst/>
            <a:cxnLst/>
            <a:rect l="l" t="t" r="r" b="b"/>
            <a:pathLst>
              <a:path w="1200083" h="940429">
                <a:moveTo>
                  <a:pt x="0" y="0"/>
                </a:moveTo>
                <a:lnTo>
                  <a:pt x="1200084" y="0"/>
                </a:lnTo>
                <a:lnTo>
                  <a:pt x="1200084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9" name="Freeform 19"/>
          <p:cNvSpPr/>
          <p:nvPr/>
        </p:nvSpPr>
        <p:spPr>
          <a:xfrm>
            <a:off x="8842886" y="6852835"/>
            <a:ext cx="933332" cy="933332"/>
          </a:xfrm>
          <a:custGeom>
            <a:avLst/>
            <a:gdLst/>
            <a:ahLst/>
            <a:cxnLst/>
            <a:rect l="l" t="t" r="r" b="b"/>
            <a:pathLst>
              <a:path w="933332" h="933332">
                <a:moveTo>
                  <a:pt x="0" y="0"/>
                </a:moveTo>
                <a:lnTo>
                  <a:pt x="933332" y="0"/>
                </a:lnTo>
                <a:lnTo>
                  <a:pt x="933332" y="933332"/>
                </a:lnTo>
                <a:lnTo>
                  <a:pt x="0" y="93333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0" name="Freeform 20"/>
          <p:cNvSpPr/>
          <p:nvPr/>
        </p:nvSpPr>
        <p:spPr>
          <a:xfrm>
            <a:off x="7399289" y="6848479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8" y="0"/>
                </a:lnTo>
                <a:lnTo>
                  <a:pt x="940428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1" name="Freeform 21"/>
          <p:cNvSpPr/>
          <p:nvPr/>
        </p:nvSpPr>
        <p:spPr>
          <a:xfrm>
            <a:off x="6084589" y="6851220"/>
            <a:ext cx="747213" cy="940429"/>
          </a:xfrm>
          <a:custGeom>
            <a:avLst/>
            <a:gdLst/>
            <a:ahLst/>
            <a:cxnLst/>
            <a:rect l="l" t="t" r="r" b="b"/>
            <a:pathLst>
              <a:path w="747213" h="940429">
                <a:moveTo>
                  <a:pt x="0" y="0"/>
                </a:moveTo>
                <a:lnTo>
                  <a:pt x="747214" y="0"/>
                </a:lnTo>
                <a:lnTo>
                  <a:pt x="747214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2" name="Freeform 22"/>
          <p:cNvSpPr/>
          <p:nvPr/>
        </p:nvSpPr>
        <p:spPr>
          <a:xfrm>
            <a:off x="4495586" y="6848675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3" name="Freeform 23"/>
          <p:cNvSpPr/>
          <p:nvPr/>
        </p:nvSpPr>
        <p:spPr>
          <a:xfrm>
            <a:off x="12851985" y="5658472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4" name="Freeform 24"/>
          <p:cNvSpPr/>
          <p:nvPr/>
        </p:nvSpPr>
        <p:spPr>
          <a:xfrm>
            <a:off x="11392964" y="5658668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5" name="Freeform 25"/>
          <p:cNvSpPr/>
          <p:nvPr/>
        </p:nvSpPr>
        <p:spPr>
          <a:xfrm>
            <a:off x="10035873" y="5658864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6" name="Freeform 26"/>
          <p:cNvSpPr/>
          <p:nvPr/>
        </p:nvSpPr>
        <p:spPr>
          <a:xfrm>
            <a:off x="8676958" y="5659060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7" name="Freeform 27"/>
          <p:cNvSpPr/>
          <p:nvPr/>
        </p:nvSpPr>
        <p:spPr>
          <a:xfrm>
            <a:off x="7343991" y="5661017"/>
            <a:ext cx="973648" cy="973648"/>
          </a:xfrm>
          <a:custGeom>
            <a:avLst/>
            <a:gdLst/>
            <a:ahLst/>
            <a:cxnLst/>
            <a:rect l="l" t="t" r="r" b="b"/>
            <a:pathLst>
              <a:path w="973648" h="973648">
                <a:moveTo>
                  <a:pt x="0" y="0"/>
                </a:moveTo>
                <a:lnTo>
                  <a:pt x="973649" y="0"/>
                </a:lnTo>
                <a:lnTo>
                  <a:pt x="973649" y="973649"/>
                </a:lnTo>
                <a:lnTo>
                  <a:pt x="0" y="973649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8" name="Freeform 28"/>
          <p:cNvSpPr/>
          <p:nvPr/>
        </p:nvSpPr>
        <p:spPr>
          <a:xfrm>
            <a:off x="6086469" y="5694433"/>
            <a:ext cx="921936" cy="1010089"/>
          </a:xfrm>
          <a:custGeom>
            <a:avLst/>
            <a:gdLst/>
            <a:ahLst/>
            <a:cxnLst/>
            <a:rect l="l" t="t" r="r" b="b"/>
            <a:pathLst>
              <a:path w="921936" h="1010089">
                <a:moveTo>
                  <a:pt x="0" y="0"/>
                </a:moveTo>
                <a:lnTo>
                  <a:pt x="921936" y="0"/>
                </a:lnTo>
                <a:lnTo>
                  <a:pt x="921936" y="1010088"/>
                </a:lnTo>
                <a:lnTo>
                  <a:pt x="0" y="101008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9" name="Freeform 29"/>
          <p:cNvSpPr/>
          <p:nvPr/>
        </p:nvSpPr>
        <p:spPr>
          <a:xfrm>
            <a:off x="4564538" y="5660039"/>
            <a:ext cx="902812" cy="940429"/>
          </a:xfrm>
          <a:custGeom>
            <a:avLst/>
            <a:gdLst/>
            <a:ahLst/>
            <a:cxnLst/>
            <a:rect l="l" t="t" r="r" b="b"/>
            <a:pathLst>
              <a:path w="902812" h="940429">
                <a:moveTo>
                  <a:pt x="0" y="0"/>
                </a:moveTo>
                <a:lnTo>
                  <a:pt x="902812" y="0"/>
                </a:lnTo>
                <a:lnTo>
                  <a:pt x="902812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0" name="Freeform 30"/>
          <p:cNvSpPr/>
          <p:nvPr/>
        </p:nvSpPr>
        <p:spPr>
          <a:xfrm>
            <a:off x="12812527" y="4388586"/>
            <a:ext cx="945587" cy="940429"/>
          </a:xfrm>
          <a:custGeom>
            <a:avLst/>
            <a:gdLst/>
            <a:ahLst/>
            <a:cxnLst/>
            <a:rect l="l" t="t" r="r" b="b"/>
            <a:pathLst>
              <a:path w="945587" h="940429">
                <a:moveTo>
                  <a:pt x="0" y="0"/>
                </a:moveTo>
                <a:lnTo>
                  <a:pt x="945586" y="0"/>
                </a:lnTo>
                <a:lnTo>
                  <a:pt x="945586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1" name="Freeform 31"/>
          <p:cNvSpPr/>
          <p:nvPr/>
        </p:nvSpPr>
        <p:spPr>
          <a:xfrm>
            <a:off x="11275651" y="4361680"/>
            <a:ext cx="973648" cy="973648"/>
          </a:xfrm>
          <a:custGeom>
            <a:avLst/>
            <a:gdLst/>
            <a:ahLst/>
            <a:cxnLst/>
            <a:rect l="l" t="t" r="r" b="b"/>
            <a:pathLst>
              <a:path w="973648" h="973648">
                <a:moveTo>
                  <a:pt x="0" y="0"/>
                </a:moveTo>
                <a:lnTo>
                  <a:pt x="973648" y="0"/>
                </a:lnTo>
                <a:lnTo>
                  <a:pt x="973648" y="973649"/>
                </a:lnTo>
                <a:lnTo>
                  <a:pt x="0" y="973649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2" name="Freeform 32"/>
          <p:cNvSpPr/>
          <p:nvPr/>
        </p:nvSpPr>
        <p:spPr>
          <a:xfrm>
            <a:off x="10035873" y="4391915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3" name="Freeform 33"/>
          <p:cNvSpPr/>
          <p:nvPr/>
        </p:nvSpPr>
        <p:spPr>
          <a:xfrm>
            <a:off x="8683797" y="4392502"/>
            <a:ext cx="933589" cy="940429"/>
          </a:xfrm>
          <a:custGeom>
            <a:avLst/>
            <a:gdLst/>
            <a:ahLst/>
            <a:cxnLst/>
            <a:rect l="l" t="t" r="r" b="b"/>
            <a:pathLst>
              <a:path w="933589" h="940429">
                <a:moveTo>
                  <a:pt x="0" y="0"/>
                </a:moveTo>
                <a:lnTo>
                  <a:pt x="933590" y="0"/>
                </a:lnTo>
                <a:lnTo>
                  <a:pt x="933590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4" name="Freeform 34"/>
          <p:cNvSpPr/>
          <p:nvPr/>
        </p:nvSpPr>
        <p:spPr>
          <a:xfrm>
            <a:off x="7377211" y="4392111"/>
            <a:ext cx="940429" cy="940429"/>
          </a:xfrm>
          <a:custGeom>
            <a:avLst/>
            <a:gdLst/>
            <a:ahLst/>
            <a:cxnLst/>
            <a:rect l="l" t="t" r="r" b="b"/>
            <a:pathLst>
              <a:path w="940429" h="940429">
                <a:moveTo>
                  <a:pt x="0" y="0"/>
                </a:moveTo>
                <a:lnTo>
                  <a:pt x="940429" y="0"/>
                </a:lnTo>
                <a:lnTo>
                  <a:pt x="940429" y="940428"/>
                </a:lnTo>
                <a:lnTo>
                  <a:pt x="0" y="940428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5" name="Freeform 35"/>
          <p:cNvSpPr/>
          <p:nvPr/>
        </p:nvSpPr>
        <p:spPr>
          <a:xfrm>
            <a:off x="5965591" y="3229583"/>
            <a:ext cx="985211" cy="940429"/>
          </a:xfrm>
          <a:custGeom>
            <a:avLst/>
            <a:gdLst/>
            <a:ahLst/>
            <a:cxnLst/>
            <a:rect l="l" t="t" r="r" b="b"/>
            <a:pathLst>
              <a:path w="985211" h="940429">
                <a:moveTo>
                  <a:pt x="0" y="0"/>
                </a:moveTo>
                <a:lnTo>
                  <a:pt x="985211" y="0"/>
                </a:lnTo>
                <a:lnTo>
                  <a:pt x="985211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6" name="Freeform 36"/>
          <p:cNvSpPr/>
          <p:nvPr/>
        </p:nvSpPr>
        <p:spPr>
          <a:xfrm>
            <a:off x="11206485" y="3201698"/>
            <a:ext cx="1042814" cy="940429"/>
          </a:xfrm>
          <a:custGeom>
            <a:avLst/>
            <a:gdLst/>
            <a:ahLst/>
            <a:cxnLst/>
            <a:rect l="l" t="t" r="r" b="b"/>
            <a:pathLst>
              <a:path w="1042814" h="940429">
                <a:moveTo>
                  <a:pt x="0" y="0"/>
                </a:moveTo>
                <a:lnTo>
                  <a:pt x="1042814" y="0"/>
                </a:lnTo>
                <a:lnTo>
                  <a:pt x="1042814" y="940429"/>
                </a:lnTo>
                <a:lnTo>
                  <a:pt x="0" y="940429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7" name="TextBox 37"/>
          <p:cNvSpPr txBox="1"/>
          <p:nvPr/>
        </p:nvSpPr>
        <p:spPr>
          <a:xfrm>
            <a:off x="2616802" y="1452021"/>
            <a:ext cx="13054396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ca-ES-valencia" sz="7327" b="1" spc="688" noProof="0" dirty="0" err="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Página</a:t>
            </a:r>
            <a:r>
              <a:rPr lang="ca-ES-valencia" sz="7327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de Recursos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/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CONTEXTUALITZACIÓ</a:t>
            </a:r>
          </a:p>
        </p:txBody>
      </p:sp>
      <p:sp>
        <p:nvSpPr>
          <p:cNvPr id="7" name="Freeform 7"/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/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904222" y="4082358"/>
            <a:ext cx="14250178" cy="31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Assignatura: Programació, xarxes </a:t>
            </a:r>
            <a:r>
              <a:rPr lang="ca-ES-valencia" sz="2994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 sistemes informàtics de 1r curs de BATX.</a:t>
            </a:r>
          </a:p>
          <a:p>
            <a:pPr algn="l">
              <a:lnSpc>
                <a:spcPts val="4192"/>
              </a:lnSpc>
            </a:pPr>
            <a:endParaRPr lang="ca-ES-valencia" sz="2994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Perfil estudiants: 16 i 17 anys.</a:t>
            </a:r>
          </a:p>
          <a:p>
            <a:pPr algn="l">
              <a:lnSpc>
                <a:spcPts val="4192"/>
              </a:lnSpc>
            </a:pPr>
            <a:endParaRPr lang="ca-ES-valencia" sz="2994" u="none" strike="noStrike" spc="65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Objectiu: Desenvolupar un sistema funcional basat en </a:t>
            </a:r>
            <a:r>
              <a:rPr lang="ca-ES-valencia" sz="2994" u="none" strike="noStrike" spc="65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Raspberry</a:t>
            </a: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Pi, Base de </a:t>
            </a:r>
            <a:r>
              <a:rPr lang="ca-ES-valencia" sz="2994" u="none" strike="noStrike" spc="65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dade</a:t>
            </a: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 i tecnologia NFC.</a:t>
            </a: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04222" y="2444870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DEL PROJECTE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FDB0-DA3C-3E0D-68B4-CF61EFF5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71A461F8-AA36-BE7C-2C65-974A90788251}"/>
              </a:ext>
            </a:extLst>
          </p:cNvPr>
          <p:cNvSpPr txBox="1"/>
          <p:nvPr/>
        </p:nvSpPr>
        <p:spPr>
          <a:xfrm>
            <a:off x="1828800" y="5006848"/>
            <a:ext cx="8324690" cy="1225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 PROFESSOR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5810CD2-4F1F-16F5-59AC-8C0A1C6B5539}"/>
              </a:ext>
            </a:extLst>
          </p:cNvPr>
          <p:cNvSpPr txBox="1"/>
          <p:nvPr/>
        </p:nvSpPr>
        <p:spPr>
          <a:xfrm>
            <a:off x="1828800" y="4177111"/>
            <a:ext cx="6460548" cy="9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CONTINGUT PER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C7BE9C9-0A55-FF7B-BFDC-4AEB16526D4A}"/>
              </a:ext>
            </a:extLst>
          </p:cNvPr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F200937-1C8C-259A-E8EE-A71633742D26}"/>
              </a:ext>
            </a:extLst>
          </p:cNvPr>
          <p:cNvSpPr/>
          <p:nvPr/>
        </p:nvSpPr>
        <p:spPr>
          <a:xfrm>
            <a:off x="15572246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43D5921-9EEC-ABEB-3E39-C49CB7E11F96}"/>
              </a:ext>
            </a:extLst>
          </p:cNvPr>
          <p:cNvSpPr/>
          <p:nvPr/>
        </p:nvSpPr>
        <p:spPr>
          <a:xfrm>
            <a:off x="17259300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AE24E23-51B0-DFFA-D158-40B18B208B3F}"/>
              </a:ext>
            </a:extLst>
          </p:cNvPr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pic>
        <p:nvPicPr>
          <p:cNvPr id="4" name="Imatge 3" descr="Imatge que conté interior, roba, ordinador, persona&#10;&#10;Pot ser que el contingut generat amb la IA no siga correcte.">
            <a:extLst>
              <a:ext uri="{FF2B5EF4-FFF2-40B4-BE49-F238E27FC236}">
                <a16:creationId xmlns:a16="http://schemas.microsoft.com/office/drawing/2014/main" id="{95C62699-FE70-8615-98F2-0D36E39FA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76" y="3145969"/>
            <a:ext cx="7144464" cy="4762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2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421886" y="4122826"/>
            <a:ext cx="4176879" cy="3405389"/>
            <a:chOff x="0" y="0"/>
            <a:chExt cx="997323" cy="9329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7323" cy="932983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17" name="Freeform 17"/>
          <p:cNvSpPr/>
          <p:nvPr/>
        </p:nvSpPr>
        <p:spPr>
          <a:xfrm rot="-10800000">
            <a:off x="421886" y="4122825"/>
            <a:ext cx="4176878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0" name="TextBox 20"/>
          <p:cNvSpPr txBox="1"/>
          <p:nvPr/>
        </p:nvSpPr>
        <p:spPr>
          <a:xfrm>
            <a:off x="860850" y="4342909"/>
            <a:ext cx="359678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2700" b="1" spc="153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Programació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9981" y="5452917"/>
            <a:ext cx="4130033" cy="1762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</a:pPr>
            <a:r>
              <a:rPr lang="ca-ES-valencia" sz="2200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Representació problemes.</a:t>
            </a:r>
          </a:p>
          <a:p>
            <a:pPr algn="ctr">
              <a:lnSpc>
                <a:spcPts val="3476"/>
              </a:lnSpc>
            </a:pPr>
            <a:r>
              <a:rPr lang="ca-ES-valencia" sz="2200" spc="54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Constants i variables.</a:t>
            </a:r>
          </a:p>
          <a:p>
            <a:pPr algn="ctr">
              <a:lnSpc>
                <a:spcPts val="3476"/>
              </a:lnSpc>
            </a:pPr>
            <a:r>
              <a:rPr lang="ca-ES-valencia" sz="2200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Llenguatges de programació.</a:t>
            </a:r>
          </a:p>
          <a:p>
            <a:pPr marL="342900" indent="-342900" algn="ctr">
              <a:lnSpc>
                <a:spcPts val="3476"/>
              </a:lnSpc>
              <a:buFontTx/>
              <a:buChar char="-"/>
            </a:pPr>
            <a:endParaRPr lang="ca-ES-valencia" sz="2483" u="none" strike="noStrike" spc="54" noProof="0" dirty="0">
              <a:solidFill>
                <a:srgbClr val="EDE8E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8817373D-5C3D-757D-5F6D-DB4DF9FBA890}"/>
              </a:ext>
            </a:extLst>
          </p:cNvPr>
          <p:cNvSpPr txBox="1"/>
          <p:nvPr/>
        </p:nvSpPr>
        <p:spPr>
          <a:xfrm>
            <a:off x="4981655" y="1368131"/>
            <a:ext cx="8324690" cy="1173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ca-ES-valencia" sz="5690" b="1" spc="688" noProof="0" dirty="0">
                <a:solidFill>
                  <a:schemeClr val="bg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SABERS BÀSICS</a:t>
            </a:r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F215B057-3631-60CA-0260-977D28941C45}"/>
              </a:ext>
            </a:extLst>
          </p:cNvPr>
          <p:cNvSpPr/>
          <p:nvPr/>
        </p:nvSpPr>
        <p:spPr>
          <a:xfrm rot="672866">
            <a:off x="-1045588" y="-1783519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AD3233D1-14A5-880E-4B0E-441CC9456F92}"/>
              </a:ext>
            </a:extLst>
          </p:cNvPr>
          <p:cNvSpPr/>
          <p:nvPr/>
        </p:nvSpPr>
        <p:spPr>
          <a:xfrm>
            <a:off x="0" y="9258300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6CA71A91-6BA5-5641-0BDD-9D77BC60D318}"/>
              </a:ext>
            </a:extLst>
          </p:cNvPr>
          <p:cNvSpPr/>
          <p:nvPr/>
        </p:nvSpPr>
        <p:spPr>
          <a:xfrm>
            <a:off x="-937766" y="8402769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6B26D72-F0BE-00C8-E6C8-D90F86D598B1}"/>
              </a:ext>
            </a:extLst>
          </p:cNvPr>
          <p:cNvSpPr/>
          <p:nvPr/>
        </p:nvSpPr>
        <p:spPr>
          <a:xfrm rot="-10799999">
            <a:off x="12715117" y="758304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1" name="Freeform 24">
            <a:extLst>
              <a:ext uri="{FF2B5EF4-FFF2-40B4-BE49-F238E27FC236}">
                <a16:creationId xmlns:a16="http://schemas.microsoft.com/office/drawing/2014/main" id="{5379A223-1AF0-5BBC-EE0A-81ADE58F4E7F}"/>
              </a:ext>
            </a:extLst>
          </p:cNvPr>
          <p:cNvSpPr/>
          <p:nvPr/>
        </p:nvSpPr>
        <p:spPr>
          <a:xfrm>
            <a:off x="16321534" y="-285545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0D7F636A-AF00-7606-BA6E-6EE2A693A788}"/>
              </a:ext>
            </a:extLst>
          </p:cNvPr>
          <p:cNvSpPr/>
          <p:nvPr/>
        </p:nvSpPr>
        <p:spPr>
          <a:xfrm>
            <a:off x="17304767" y="854768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5837DDD6-C22A-AE73-2358-73118749E57F}"/>
              </a:ext>
            </a:extLst>
          </p:cNvPr>
          <p:cNvGrpSpPr/>
          <p:nvPr/>
        </p:nvGrpSpPr>
        <p:grpSpPr>
          <a:xfrm>
            <a:off x="4783568" y="4157593"/>
            <a:ext cx="4176879" cy="3405389"/>
            <a:chOff x="0" y="0"/>
            <a:chExt cx="997323" cy="932983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29ABFA8-5735-C014-20E3-ABC5FAC67EC2}"/>
                </a:ext>
              </a:extLst>
            </p:cNvPr>
            <p:cNvSpPr/>
            <p:nvPr/>
          </p:nvSpPr>
          <p:spPr>
            <a:xfrm>
              <a:off x="0" y="0"/>
              <a:ext cx="997323" cy="932983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B03EF78E-A3BB-B170-B5A9-4002504DD95E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47" name="Freeform 17">
            <a:extLst>
              <a:ext uri="{FF2B5EF4-FFF2-40B4-BE49-F238E27FC236}">
                <a16:creationId xmlns:a16="http://schemas.microsoft.com/office/drawing/2014/main" id="{CD89DF16-4123-ED67-2963-CAF5885A7CBF}"/>
              </a:ext>
            </a:extLst>
          </p:cNvPr>
          <p:cNvSpPr/>
          <p:nvPr/>
        </p:nvSpPr>
        <p:spPr>
          <a:xfrm rot="-10800000">
            <a:off x="4783568" y="4157592"/>
            <a:ext cx="4176878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01B4217A-C2FB-6F16-3EF6-D0675792C13B}"/>
              </a:ext>
            </a:extLst>
          </p:cNvPr>
          <p:cNvSpPr txBox="1"/>
          <p:nvPr/>
        </p:nvSpPr>
        <p:spPr>
          <a:xfrm>
            <a:off x="4957789" y="4345416"/>
            <a:ext cx="382843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2700" b="1" spc="153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Sistemes informàtics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57840291-593D-E469-0DA1-AD05CEC0C99A}"/>
              </a:ext>
            </a:extLst>
          </p:cNvPr>
          <p:cNvSpPr txBox="1"/>
          <p:nvPr/>
        </p:nvSpPr>
        <p:spPr>
          <a:xfrm>
            <a:off x="4831663" y="5487684"/>
            <a:ext cx="4130033" cy="131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</a:pPr>
            <a:r>
              <a:rPr lang="ca-ES-valencia" sz="2200" spc="54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Instal·lació i configuració d’aplicacions</a:t>
            </a:r>
            <a:r>
              <a:rPr lang="ca-ES-valencia" sz="2200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ctr">
              <a:lnSpc>
                <a:spcPts val="3476"/>
              </a:lnSpc>
            </a:pPr>
            <a:r>
              <a:rPr lang="ca-ES-valencia" sz="2200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Unitats de mesura.</a:t>
            </a: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020B006C-3F75-204D-4FA3-3E066783B313}"/>
              </a:ext>
            </a:extLst>
          </p:cNvPr>
          <p:cNvGrpSpPr/>
          <p:nvPr/>
        </p:nvGrpSpPr>
        <p:grpSpPr>
          <a:xfrm>
            <a:off x="9144000" y="4122825"/>
            <a:ext cx="4176879" cy="3405389"/>
            <a:chOff x="0" y="0"/>
            <a:chExt cx="997323" cy="932983"/>
          </a:xfrm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868F065C-A112-9E4F-D332-564A9EA7CF88}"/>
                </a:ext>
              </a:extLst>
            </p:cNvPr>
            <p:cNvSpPr/>
            <p:nvPr/>
          </p:nvSpPr>
          <p:spPr>
            <a:xfrm>
              <a:off x="0" y="0"/>
              <a:ext cx="997323" cy="932983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76BC9ED4-C6DA-5D4E-A7BF-F1D562CCB6BD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53" name="Freeform 17">
            <a:extLst>
              <a:ext uri="{FF2B5EF4-FFF2-40B4-BE49-F238E27FC236}">
                <a16:creationId xmlns:a16="http://schemas.microsoft.com/office/drawing/2014/main" id="{00B995E1-C585-9739-C3A8-8713A24395FD}"/>
              </a:ext>
            </a:extLst>
          </p:cNvPr>
          <p:cNvSpPr/>
          <p:nvPr/>
        </p:nvSpPr>
        <p:spPr>
          <a:xfrm rot="-10800000">
            <a:off x="9144000" y="4122824"/>
            <a:ext cx="4176878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402E1879-7040-1974-668E-D2D067DCEF89}"/>
              </a:ext>
            </a:extLst>
          </p:cNvPr>
          <p:cNvSpPr txBox="1"/>
          <p:nvPr/>
        </p:nvSpPr>
        <p:spPr>
          <a:xfrm>
            <a:off x="9582964" y="4342908"/>
            <a:ext cx="359678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2700" b="1" spc="153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Xarxes</a:t>
            </a: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2EE9BFA6-926C-78C1-A0F1-E37DC83EF088}"/>
              </a:ext>
            </a:extLst>
          </p:cNvPr>
          <p:cNvSpPr txBox="1"/>
          <p:nvPr/>
        </p:nvSpPr>
        <p:spPr>
          <a:xfrm>
            <a:off x="9192095" y="5452916"/>
            <a:ext cx="4130033" cy="1762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</a:pPr>
            <a:r>
              <a:rPr lang="ca-ES-valencia" sz="2200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Models i protocols de comunicació.</a:t>
            </a:r>
          </a:p>
          <a:p>
            <a:pPr algn="ctr">
              <a:lnSpc>
                <a:spcPts val="3476"/>
              </a:lnSpc>
            </a:pPr>
            <a:r>
              <a:rPr lang="ca-ES-valencia" sz="2200" spc="54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Dispositius de xarxa.</a:t>
            </a:r>
            <a:endParaRPr lang="ca-ES-valencia" sz="2200" u="none" strike="noStrike" spc="54" noProof="0" dirty="0">
              <a:solidFill>
                <a:srgbClr val="EDE8E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ctr">
              <a:lnSpc>
                <a:spcPts val="3476"/>
              </a:lnSpc>
              <a:buFontTx/>
              <a:buChar char="-"/>
            </a:pPr>
            <a:endParaRPr lang="ca-ES-valencia" sz="2483" u="none" strike="noStrike" spc="54" noProof="0" dirty="0">
              <a:solidFill>
                <a:srgbClr val="EDE8E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grpSp>
        <p:nvGrpSpPr>
          <p:cNvPr id="56" name="Group 10">
            <a:extLst>
              <a:ext uri="{FF2B5EF4-FFF2-40B4-BE49-F238E27FC236}">
                <a16:creationId xmlns:a16="http://schemas.microsoft.com/office/drawing/2014/main" id="{6020E6C8-596A-C934-6D6F-9329BC408431}"/>
              </a:ext>
            </a:extLst>
          </p:cNvPr>
          <p:cNvGrpSpPr/>
          <p:nvPr/>
        </p:nvGrpSpPr>
        <p:grpSpPr>
          <a:xfrm>
            <a:off x="13534412" y="4122825"/>
            <a:ext cx="4176879" cy="3405389"/>
            <a:chOff x="0" y="0"/>
            <a:chExt cx="997323" cy="932983"/>
          </a:xfrm>
        </p:grpSpPr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11F2CB1F-FAD4-7A68-E8E1-64B262CDFB3E}"/>
                </a:ext>
              </a:extLst>
            </p:cNvPr>
            <p:cNvSpPr/>
            <p:nvPr/>
          </p:nvSpPr>
          <p:spPr>
            <a:xfrm>
              <a:off x="0" y="0"/>
              <a:ext cx="997323" cy="932983"/>
            </a:xfrm>
            <a:custGeom>
              <a:avLst/>
              <a:gdLst/>
              <a:ahLst/>
              <a:cxnLst/>
              <a:rect l="l" t="t" r="r" b="b"/>
              <a:pathLst>
                <a:path w="997323" h="93298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D8D4"/>
              </a:solidFill>
              <a:prstDash val="solid"/>
              <a:round/>
            </a:ln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A9CC40D0-2490-E931-14D0-7E00F9D09FBB}"/>
                </a:ext>
              </a:extLst>
            </p:cNvPr>
            <p:cNvSpPr txBox="1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59" name="Freeform 17">
            <a:extLst>
              <a:ext uri="{FF2B5EF4-FFF2-40B4-BE49-F238E27FC236}">
                <a16:creationId xmlns:a16="http://schemas.microsoft.com/office/drawing/2014/main" id="{C15EFC44-D406-4687-4EB0-1ED8CA9E4F30}"/>
              </a:ext>
            </a:extLst>
          </p:cNvPr>
          <p:cNvSpPr/>
          <p:nvPr/>
        </p:nvSpPr>
        <p:spPr>
          <a:xfrm rot="-10800000">
            <a:off x="13534412" y="4122824"/>
            <a:ext cx="4176878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4721FFE5-ED61-B8AB-D397-1AD8742C29E0}"/>
              </a:ext>
            </a:extLst>
          </p:cNvPr>
          <p:cNvSpPr txBox="1"/>
          <p:nvPr/>
        </p:nvSpPr>
        <p:spPr>
          <a:xfrm>
            <a:off x="13973376" y="4342908"/>
            <a:ext cx="359678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ca-ES-valencia" sz="2700" b="1" spc="153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Serveis en xarxa</a:t>
            </a: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7769EC62-D9D2-DD26-B2C6-24A56DD0368F}"/>
              </a:ext>
            </a:extLst>
          </p:cNvPr>
          <p:cNvSpPr txBox="1"/>
          <p:nvPr/>
        </p:nvSpPr>
        <p:spPr>
          <a:xfrm>
            <a:off x="13582507" y="5452916"/>
            <a:ext cx="4130033" cy="2211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</a:pPr>
            <a:r>
              <a:rPr lang="ca-ES-valencia" sz="2200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Ús i manteniment de bases de dades.</a:t>
            </a:r>
          </a:p>
          <a:p>
            <a:pPr algn="ctr">
              <a:lnSpc>
                <a:spcPts val="3476"/>
              </a:lnSpc>
            </a:pPr>
            <a:r>
              <a:rPr lang="ca-ES-valencia" sz="2200" u="none" strike="noStrike" spc="54" noProof="0" dirty="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Configuració d’un gestor de bases de dades</a:t>
            </a:r>
          </a:p>
          <a:p>
            <a:pPr marL="342900" indent="-342900" algn="ctr">
              <a:lnSpc>
                <a:spcPts val="3476"/>
              </a:lnSpc>
              <a:buFontTx/>
              <a:buChar char="-"/>
            </a:pPr>
            <a:endParaRPr lang="ca-ES-valencia" sz="2483" u="none" strike="noStrike" spc="54" noProof="0" dirty="0">
              <a:solidFill>
                <a:srgbClr val="EDE8E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319" y="3245450"/>
            <a:ext cx="5141050" cy="3117250"/>
            <a:chOff x="0" y="0"/>
            <a:chExt cx="812800" cy="6700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70045"/>
            </a:xfrm>
            <a:custGeom>
              <a:avLst/>
              <a:gdLst/>
              <a:ahLst/>
              <a:cxnLst/>
              <a:rect l="l" t="t" r="r" b="b"/>
              <a:pathLst>
                <a:path w="812800" h="670045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630891"/>
                  </a:lnTo>
                  <a:cubicBezTo>
                    <a:pt x="812800" y="641276"/>
                    <a:pt x="808675" y="651234"/>
                    <a:pt x="801332" y="658577"/>
                  </a:cubicBezTo>
                  <a:cubicBezTo>
                    <a:pt x="793990" y="665920"/>
                    <a:pt x="784031" y="670045"/>
                    <a:pt x="773647" y="670045"/>
                  </a:cubicBezTo>
                  <a:lnTo>
                    <a:pt x="39153" y="670045"/>
                  </a:lnTo>
                  <a:cubicBezTo>
                    <a:pt x="28769" y="670045"/>
                    <a:pt x="18810" y="665920"/>
                    <a:pt x="11468" y="658577"/>
                  </a:cubicBezTo>
                  <a:cubicBezTo>
                    <a:pt x="4125" y="651234"/>
                    <a:pt x="0" y="641276"/>
                    <a:pt x="0" y="630891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73475" y="3245450"/>
            <a:ext cx="5141050" cy="3117250"/>
            <a:chOff x="0" y="0"/>
            <a:chExt cx="812800" cy="670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70045"/>
            </a:xfrm>
            <a:custGeom>
              <a:avLst/>
              <a:gdLst/>
              <a:ahLst/>
              <a:cxnLst/>
              <a:rect l="l" t="t" r="r" b="b"/>
              <a:pathLst>
                <a:path w="812800" h="670045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630891"/>
                  </a:lnTo>
                  <a:cubicBezTo>
                    <a:pt x="812800" y="641276"/>
                    <a:pt x="808675" y="651234"/>
                    <a:pt x="801332" y="658577"/>
                  </a:cubicBezTo>
                  <a:cubicBezTo>
                    <a:pt x="793990" y="665920"/>
                    <a:pt x="784031" y="670045"/>
                    <a:pt x="773647" y="670045"/>
                  </a:cubicBezTo>
                  <a:lnTo>
                    <a:pt x="39153" y="670045"/>
                  </a:lnTo>
                  <a:cubicBezTo>
                    <a:pt x="28769" y="670045"/>
                    <a:pt x="18810" y="665920"/>
                    <a:pt x="11468" y="658577"/>
                  </a:cubicBezTo>
                  <a:cubicBezTo>
                    <a:pt x="4125" y="651234"/>
                    <a:pt x="0" y="641276"/>
                    <a:pt x="0" y="630891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38375" y="3245450"/>
            <a:ext cx="5141050" cy="3117250"/>
            <a:chOff x="0" y="0"/>
            <a:chExt cx="812800" cy="6700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70045"/>
            </a:xfrm>
            <a:custGeom>
              <a:avLst/>
              <a:gdLst/>
              <a:ahLst/>
              <a:cxnLst/>
              <a:rect l="l" t="t" r="r" b="b"/>
              <a:pathLst>
                <a:path w="812800" h="670045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630891"/>
                  </a:lnTo>
                  <a:cubicBezTo>
                    <a:pt x="812800" y="641276"/>
                    <a:pt x="808675" y="651234"/>
                    <a:pt x="801332" y="658577"/>
                  </a:cubicBezTo>
                  <a:cubicBezTo>
                    <a:pt x="793990" y="665920"/>
                    <a:pt x="784031" y="670045"/>
                    <a:pt x="773647" y="670045"/>
                  </a:cubicBezTo>
                  <a:lnTo>
                    <a:pt x="39153" y="670045"/>
                  </a:lnTo>
                  <a:cubicBezTo>
                    <a:pt x="28769" y="670045"/>
                    <a:pt x="18810" y="665920"/>
                    <a:pt x="11468" y="658577"/>
                  </a:cubicBezTo>
                  <a:cubicBezTo>
                    <a:pt x="4125" y="651234"/>
                    <a:pt x="0" y="641276"/>
                    <a:pt x="0" y="630891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81655" y="650549"/>
            <a:ext cx="8324690" cy="2546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ca-ES-valencia" sz="5690" b="1" spc="688" noProof="0" dirty="0">
                <a:solidFill>
                  <a:schemeClr val="bg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COMPETÈNCIES ESPECÍFIQUES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3482" y="3718019"/>
            <a:ext cx="4384724" cy="6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ca-ES-valencia" sz="3859" b="1" spc="38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CE1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51638" y="3718019"/>
            <a:ext cx="4384724" cy="6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ca-ES-valencia" sz="3859" b="1" spc="38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CE2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16538" y="3718019"/>
            <a:ext cx="4384724" cy="6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ca-ES-valencia" sz="3859" b="1" spc="38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CE3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4138" y="4855883"/>
            <a:ext cx="4563411" cy="89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es-ES" sz="2605" spc="57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ca-ES-valencia" sz="2605" spc="57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nalitzar</a:t>
            </a:r>
            <a:r>
              <a:rPr lang="ca-ES-valencia" sz="2605" spc="57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problemes aplicant el pensament computacional.</a:t>
            </a:r>
            <a:endParaRPr lang="ca-ES-valencia" sz="2605" u="none" strike="noStrike" spc="57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62294" y="4855883"/>
            <a:ext cx="4563411" cy="135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Dissenyar, instal·lar, configurar i administrar sistemes informàtics.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27195" y="4855883"/>
            <a:ext cx="4563411" cy="135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Dissenyar, configurar i administrar xarxes informàtiques.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1309585" y="4635488"/>
            <a:ext cx="4732518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2" name="AutoShape 22"/>
          <p:cNvSpPr/>
          <p:nvPr/>
        </p:nvSpPr>
        <p:spPr>
          <a:xfrm flipV="1">
            <a:off x="6777741" y="4635488"/>
            <a:ext cx="4732518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3" name="AutoShape 23"/>
          <p:cNvSpPr/>
          <p:nvPr/>
        </p:nvSpPr>
        <p:spPr>
          <a:xfrm flipV="1">
            <a:off x="12242641" y="4635488"/>
            <a:ext cx="4732518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4" name="Freeform 24"/>
          <p:cNvSpPr/>
          <p:nvPr/>
        </p:nvSpPr>
        <p:spPr>
          <a:xfrm>
            <a:off x="16321534" y="-285545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5" name="Freeform 25"/>
          <p:cNvSpPr/>
          <p:nvPr/>
        </p:nvSpPr>
        <p:spPr>
          <a:xfrm>
            <a:off x="17304767" y="854768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6" name="Freeform 26"/>
          <p:cNvSpPr/>
          <p:nvPr/>
        </p:nvSpPr>
        <p:spPr>
          <a:xfrm>
            <a:off x="0" y="9258300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7" name="Freeform 27"/>
          <p:cNvSpPr/>
          <p:nvPr/>
        </p:nvSpPr>
        <p:spPr>
          <a:xfrm>
            <a:off x="-937766" y="8402769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8" name="Freeform 28"/>
          <p:cNvSpPr/>
          <p:nvPr/>
        </p:nvSpPr>
        <p:spPr>
          <a:xfrm rot="672866">
            <a:off x="-1045588" y="-1783519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9" name="Freeform 29"/>
          <p:cNvSpPr/>
          <p:nvPr/>
        </p:nvSpPr>
        <p:spPr>
          <a:xfrm rot="-10799999">
            <a:off x="12715117" y="758304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C327EA93-5591-47BB-768D-E7DC75D0A927}"/>
              </a:ext>
            </a:extLst>
          </p:cNvPr>
          <p:cNvGrpSpPr/>
          <p:nvPr/>
        </p:nvGrpSpPr>
        <p:grpSpPr>
          <a:xfrm>
            <a:off x="3471578" y="6790956"/>
            <a:ext cx="5141050" cy="3117250"/>
            <a:chOff x="0" y="0"/>
            <a:chExt cx="812800" cy="67004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C7CEC7A7-B25F-9B7A-4637-3965B9DE63A1}"/>
                </a:ext>
              </a:extLst>
            </p:cNvPr>
            <p:cNvSpPr/>
            <p:nvPr/>
          </p:nvSpPr>
          <p:spPr>
            <a:xfrm>
              <a:off x="0" y="0"/>
              <a:ext cx="812800" cy="670045"/>
            </a:xfrm>
            <a:custGeom>
              <a:avLst/>
              <a:gdLst/>
              <a:ahLst/>
              <a:cxnLst/>
              <a:rect l="l" t="t" r="r" b="b"/>
              <a:pathLst>
                <a:path w="812800" h="670045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630891"/>
                  </a:lnTo>
                  <a:cubicBezTo>
                    <a:pt x="812800" y="641276"/>
                    <a:pt x="808675" y="651234"/>
                    <a:pt x="801332" y="658577"/>
                  </a:cubicBezTo>
                  <a:cubicBezTo>
                    <a:pt x="793990" y="665920"/>
                    <a:pt x="784031" y="670045"/>
                    <a:pt x="773647" y="670045"/>
                  </a:cubicBezTo>
                  <a:lnTo>
                    <a:pt x="39153" y="670045"/>
                  </a:lnTo>
                  <a:cubicBezTo>
                    <a:pt x="28769" y="670045"/>
                    <a:pt x="18810" y="665920"/>
                    <a:pt x="11468" y="658577"/>
                  </a:cubicBezTo>
                  <a:cubicBezTo>
                    <a:pt x="4125" y="651234"/>
                    <a:pt x="0" y="641276"/>
                    <a:pt x="0" y="630891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68F58D8C-05A4-31B1-C17F-34FFC5E92954}"/>
                </a:ext>
              </a:extLst>
            </p:cNvPr>
            <p:cNvSpPr txBox="1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39" name="TextBox 12">
            <a:extLst>
              <a:ext uri="{FF2B5EF4-FFF2-40B4-BE49-F238E27FC236}">
                <a16:creationId xmlns:a16="http://schemas.microsoft.com/office/drawing/2014/main" id="{A47B1DF5-16FE-605F-92C7-5DAA7BC07953}"/>
              </a:ext>
            </a:extLst>
          </p:cNvPr>
          <p:cNvSpPr txBox="1"/>
          <p:nvPr/>
        </p:nvSpPr>
        <p:spPr>
          <a:xfrm>
            <a:off x="3849741" y="7263525"/>
            <a:ext cx="4384724" cy="6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ca-ES-valencia" sz="3859" b="1" spc="38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CE4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D9168C84-0B20-3292-E6CE-462AA05212A7}"/>
              </a:ext>
            </a:extLst>
          </p:cNvPr>
          <p:cNvSpPr txBox="1"/>
          <p:nvPr/>
        </p:nvSpPr>
        <p:spPr>
          <a:xfrm>
            <a:off x="3760397" y="8401389"/>
            <a:ext cx="4563411" cy="135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Utilitzar de manera eficient sistemes d’informació connectats en xarxa.</a:t>
            </a:r>
          </a:p>
        </p:txBody>
      </p:sp>
      <p:sp>
        <p:nvSpPr>
          <p:cNvPr id="41" name="AutoShape 21">
            <a:extLst>
              <a:ext uri="{FF2B5EF4-FFF2-40B4-BE49-F238E27FC236}">
                <a16:creationId xmlns:a16="http://schemas.microsoft.com/office/drawing/2014/main" id="{D2F78975-375E-5804-48A6-54FA47BAD52B}"/>
              </a:ext>
            </a:extLst>
          </p:cNvPr>
          <p:cNvSpPr/>
          <p:nvPr/>
        </p:nvSpPr>
        <p:spPr>
          <a:xfrm flipV="1">
            <a:off x="3675844" y="8180994"/>
            <a:ext cx="4732518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grpSp>
        <p:nvGrpSpPr>
          <p:cNvPr id="60" name="Group 5">
            <a:extLst>
              <a:ext uri="{FF2B5EF4-FFF2-40B4-BE49-F238E27FC236}">
                <a16:creationId xmlns:a16="http://schemas.microsoft.com/office/drawing/2014/main" id="{2668EA22-3029-35C5-814A-8DF46EAC3C35}"/>
              </a:ext>
            </a:extLst>
          </p:cNvPr>
          <p:cNvGrpSpPr/>
          <p:nvPr/>
        </p:nvGrpSpPr>
        <p:grpSpPr>
          <a:xfrm>
            <a:off x="9124013" y="6779089"/>
            <a:ext cx="5141050" cy="3117250"/>
            <a:chOff x="0" y="0"/>
            <a:chExt cx="812800" cy="670045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5D8F2A80-DC24-C3FB-E526-34D6679F7A0E}"/>
                </a:ext>
              </a:extLst>
            </p:cNvPr>
            <p:cNvSpPr/>
            <p:nvPr/>
          </p:nvSpPr>
          <p:spPr>
            <a:xfrm>
              <a:off x="0" y="0"/>
              <a:ext cx="812800" cy="670045"/>
            </a:xfrm>
            <a:custGeom>
              <a:avLst/>
              <a:gdLst/>
              <a:ahLst/>
              <a:cxnLst/>
              <a:rect l="l" t="t" r="r" b="b"/>
              <a:pathLst>
                <a:path w="812800" h="670045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630891"/>
                  </a:lnTo>
                  <a:cubicBezTo>
                    <a:pt x="812800" y="641276"/>
                    <a:pt x="808675" y="651234"/>
                    <a:pt x="801332" y="658577"/>
                  </a:cubicBezTo>
                  <a:cubicBezTo>
                    <a:pt x="793990" y="665920"/>
                    <a:pt x="784031" y="670045"/>
                    <a:pt x="773647" y="670045"/>
                  </a:cubicBezTo>
                  <a:lnTo>
                    <a:pt x="39153" y="670045"/>
                  </a:lnTo>
                  <a:cubicBezTo>
                    <a:pt x="28769" y="670045"/>
                    <a:pt x="18810" y="665920"/>
                    <a:pt x="11468" y="658577"/>
                  </a:cubicBezTo>
                  <a:cubicBezTo>
                    <a:pt x="4125" y="651234"/>
                    <a:pt x="0" y="641276"/>
                    <a:pt x="0" y="630891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ca-ES-valencia" noProof="0" dirty="0"/>
            </a:p>
          </p:txBody>
        </p:sp>
        <p:sp>
          <p:nvSpPr>
            <p:cNvPr id="62" name="TextBox 7">
              <a:extLst>
                <a:ext uri="{FF2B5EF4-FFF2-40B4-BE49-F238E27FC236}">
                  <a16:creationId xmlns:a16="http://schemas.microsoft.com/office/drawing/2014/main" id="{3EC2C017-EBC3-930A-387C-971DD282B88F}"/>
                </a:ext>
              </a:extLst>
            </p:cNvPr>
            <p:cNvSpPr txBox="1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 lang="ca-ES-valencia" noProof="0" dirty="0"/>
            </a:p>
          </p:txBody>
        </p:sp>
      </p:grpSp>
      <p:sp>
        <p:nvSpPr>
          <p:cNvPr id="63" name="TextBox 13">
            <a:extLst>
              <a:ext uri="{FF2B5EF4-FFF2-40B4-BE49-F238E27FC236}">
                <a16:creationId xmlns:a16="http://schemas.microsoft.com/office/drawing/2014/main" id="{B48D96FE-CF70-B4FC-C02E-4458937EDA4E}"/>
              </a:ext>
            </a:extLst>
          </p:cNvPr>
          <p:cNvSpPr txBox="1"/>
          <p:nvPr/>
        </p:nvSpPr>
        <p:spPr>
          <a:xfrm>
            <a:off x="9502176" y="7251658"/>
            <a:ext cx="4384724" cy="6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ca-ES-valencia" sz="3859" b="1" spc="38" noProof="0" dirty="0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CE5</a:t>
            </a:r>
          </a:p>
        </p:txBody>
      </p:sp>
      <p:sp>
        <p:nvSpPr>
          <p:cNvPr id="64" name="TextBox 19">
            <a:extLst>
              <a:ext uri="{FF2B5EF4-FFF2-40B4-BE49-F238E27FC236}">
                <a16:creationId xmlns:a16="http://schemas.microsoft.com/office/drawing/2014/main" id="{7D051810-CD02-CE91-0F02-ABC74BCD073C}"/>
              </a:ext>
            </a:extLst>
          </p:cNvPr>
          <p:cNvSpPr txBox="1"/>
          <p:nvPr/>
        </p:nvSpPr>
        <p:spPr>
          <a:xfrm>
            <a:off x="9412832" y="8389522"/>
            <a:ext cx="4563411" cy="89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ca-ES-valencia" sz="2605" u="none" strike="noStrike" spc="57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Exercir una ciutadania digital crítica i responsable.</a:t>
            </a:r>
          </a:p>
        </p:txBody>
      </p:sp>
      <p:sp>
        <p:nvSpPr>
          <p:cNvPr id="65" name="AutoShape 22">
            <a:extLst>
              <a:ext uri="{FF2B5EF4-FFF2-40B4-BE49-F238E27FC236}">
                <a16:creationId xmlns:a16="http://schemas.microsoft.com/office/drawing/2014/main" id="{FCC642D7-ABAF-58A0-4336-064AF3B0E8A1}"/>
              </a:ext>
            </a:extLst>
          </p:cNvPr>
          <p:cNvSpPr/>
          <p:nvPr/>
        </p:nvSpPr>
        <p:spPr>
          <a:xfrm flipV="1">
            <a:off x="9328279" y="8169127"/>
            <a:ext cx="4732518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78AB4-5066-7305-0CBD-D0D629AC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DA36C91A-A08C-372B-0B19-7EA5F97D291C}"/>
              </a:ext>
            </a:extLst>
          </p:cNvPr>
          <p:cNvSpPr txBox="1"/>
          <p:nvPr/>
        </p:nvSpPr>
        <p:spPr>
          <a:xfrm>
            <a:off x="4981655" y="650549"/>
            <a:ext cx="8324690" cy="1173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ca-ES-valencia" sz="5690" b="1" spc="688" noProof="0" dirty="0">
                <a:solidFill>
                  <a:srgbClr val="FF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TAULA RELACIONAL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38E283ED-A3A1-89CC-4746-47D098EA6AE2}"/>
              </a:ext>
            </a:extLst>
          </p:cNvPr>
          <p:cNvSpPr/>
          <p:nvPr/>
        </p:nvSpPr>
        <p:spPr>
          <a:xfrm>
            <a:off x="16321534" y="-285545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7EAF7337-D6AA-D62B-36D1-391FDEA7003F}"/>
              </a:ext>
            </a:extLst>
          </p:cNvPr>
          <p:cNvSpPr/>
          <p:nvPr/>
        </p:nvSpPr>
        <p:spPr>
          <a:xfrm>
            <a:off x="17304767" y="854768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ADFD7067-DC8F-1806-0A8E-0DEA8CA51C82}"/>
              </a:ext>
            </a:extLst>
          </p:cNvPr>
          <p:cNvSpPr/>
          <p:nvPr/>
        </p:nvSpPr>
        <p:spPr>
          <a:xfrm>
            <a:off x="0" y="9258300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4A84B0A2-C9FD-93E4-E646-526A7838F3AD}"/>
              </a:ext>
            </a:extLst>
          </p:cNvPr>
          <p:cNvSpPr/>
          <p:nvPr/>
        </p:nvSpPr>
        <p:spPr>
          <a:xfrm>
            <a:off x="-937766" y="8402769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082DA42C-5ED7-BDCC-7706-5C6DACC954EA}"/>
              </a:ext>
            </a:extLst>
          </p:cNvPr>
          <p:cNvSpPr/>
          <p:nvPr/>
        </p:nvSpPr>
        <p:spPr>
          <a:xfrm rot="672866">
            <a:off x="-1045588" y="-1783519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33A717F8-C2B6-2262-B9E5-F7E5BFB2E9BD}"/>
              </a:ext>
            </a:extLst>
          </p:cNvPr>
          <p:cNvSpPr/>
          <p:nvPr/>
        </p:nvSpPr>
        <p:spPr>
          <a:xfrm rot="-10799999">
            <a:off x="12715117" y="758304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</p:spTree>
    <p:extLst>
      <p:ext uri="{BB962C8B-B14F-4D97-AF65-F5344CB8AC3E}">
        <p14:creationId xmlns:p14="http://schemas.microsoft.com/office/powerpoint/2010/main" val="275174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D15A1-3827-635A-0903-D430E26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C148911F-690E-D6F3-96FF-296F6B92C483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7B65892-0D98-1D5D-3FB4-D3071E6DC556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5ABDD9B-74DA-47FF-4333-0C8678C764E9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JUSTIFICACIÓ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945A9FC-A4FE-D484-742D-E89906FC3FC7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6FBD80E-EE8A-9720-B300-64F02A8AD0D7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907C473-7785-48D5-AAE7-DC8E19AAFAB8}"/>
              </a:ext>
            </a:extLst>
          </p:cNvPr>
          <p:cNvSpPr txBox="1"/>
          <p:nvPr/>
        </p:nvSpPr>
        <p:spPr>
          <a:xfrm>
            <a:off x="1904222" y="2444870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PEDAGÒGICA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3124199" y="4187191"/>
            <a:ext cx="13691097" cy="46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ca-ES-valencia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Aprenentatge significatiu: </a:t>
            </a:r>
            <a:r>
              <a:rPr lang="ca-ES-valencia" sz="2754" u="none" strike="noStrike" spc="60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Python</a:t>
            </a:r>
            <a:r>
              <a:rPr lang="ca-ES-valencia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bases de dades, </a:t>
            </a:r>
            <a:r>
              <a:rPr lang="ca-ES-valencia" sz="2754" u="none" strike="noStrike" spc="60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Raspberry</a:t>
            </a:r>
            <a:r>
              <a:rPr lang="ca-ES-valencia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Pi i NFC.</a:t>
            </a:r>
          </a:p>
        </p:txBody>
      </p:sp>
      <p:sp>
        <p:nvSpPr>
          <p:cNvPr id="13" name="AutoShape 10"/>
          <p:cNvSpPr/>
          <p:nvPr/>
        </p:nvSpPr>
        <p:spPr>
          <a:xfrm flipV="1">
            <a:off x="2835837" y="4028847"/>
            <a:ext cx="0" cy="912995"/>
          </a:xfrm>
          <a:prstGeom prst="line">
            <a:avLst/>
          </a:prstGeom>
          <a:ln w="152400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2051843" y="3345986"/>
            <a:ext cx="770662" cy="176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ca-ES-valencia" sz="8000" b="1" spc="1017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D136F258-D00B-0737-082F-7EE17FB1D623}"/>
              </a:ext>
            </a:extLst>
          </p:cNvPr>
          <p:cNvSpPr txBox="1"/>
          <p:nvPr/>
        </p:nvSpPr>
        <p:spPr>
          <a:xfrm>
            <a:off x="3124199" y="5463925"/>
            <a:ext cx="13691097" cy="46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ca-ES-valencia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Metodologies actives: APS, ABP, Treball cooperatiu.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C4A0210B-4D07-59D4-A53A-913CBB866E49}"/>
              </a:ext>
            </a:extLst>
          </p:cNvPr>
          <p:cNvSpPr/>
          <p:nvPr/>
        </p:nvSpPr>
        <p:spPr>
          <a:xfrm flipV="1">
            <a:off x="2835837" y="5305581"/>
            <a:ext cx="0" cy="912995"/>
          </a:xfrm>
          <a:prstGeom prst="line">
            <a:avLst/>
          </a:prstGeom>
          <a:ln w="152400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7EF179AE-DD22-81AC-89E5-A5B4C3620F2D}"/>
              </a:ext>
            </a:extLst>
          </p:cNvPr>
          <p:cNvSpPr txBox="1"/>
          <p:nvPr/>
        </p:nvSpPr>
        <p:spPr>
          <a:xfrm>
            <a:off x="2048493" y="4602078"/>
            <a:ext cx="770662" cy="176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s-ES" sz="8000" b="1" spc="1017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  <a:endParaRPr lang="ca-ES-valencia" sz="8000" b="1" spc="1017" noProof="0" dirty="0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065FF2BE-45AD-E49F-BAE7-13738B74C71D}"/>
              </a:ext>
            </a:extLst>
          </p:cNvPr>
          <p:cNvSpPr txBox="1"/>
          <p:nvPr/>
        </p:nvSpPr>
        <p:spPr>
          <a:xfrm>
            <a:off x="3124199" y="6704166"/>
            <a:ext cx="13691097" cy="46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es-ES" sz="2754" u="none" strike="noStrike" spc="60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Valors</a:t>
            </a:r>
            <a:r>
              <a:rPr lang="es-ES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</a:t>
            </a:r>
            <a:r>
              <a:rPr lang="es-ES" sz="2754" u="none" strike="noStrike" spc="60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Responsabilitat</a:t>
            </a:r>
            <a:r>
              <a:rPr lang="es-ES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reflexión crítica, treball en </a:t>
            </a:r>
            <a:r>
              <a:rPr lang="es-ES" sz="2754" u="none" strike="noStrike" spc="60" noProof="0" dirty="0" err="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equip</a:t>
            </a:r>
            <a:r>
              <a:rPr lang="es-ES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  <a:endParaRPr lang="ca-ES-valencia" sz="2754" u="none" strike="noStrike" spc="60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4" name="AutoShape 10">
            <a:extLst>
              <a:ext uri="{FF2B5EF4-FFF2-40B4-BE49-F238E27FC236}">
                <a16:creationId xmlns:a16="http://schemas.microsoft.com/office/drawing/2014/main" id="{50FE4CBA-4063-FE0F-A2E4-5BF8B97A7ABC}"/>
              </a:ext>
            </a:extLst>
          </p:cNvPr>
          <p:cNvSpPr/>
          <p:nvPr/>
        </p:nvSpPr>
        <p:spPr>
          <a:xfrm flipV="1">
            <a:off x="2835837" y="6545822"/>
            <a:ext cx="0" cy="912995"/>
          </a:xfrm>
          <a:prstGeom prst="line">
            <a:avLst/>
          </a:prstGeom>
          <a:ln w="152400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44F5FEE1-A2AB-61DE-D706-2C2A48CE6453}"/>
              </a:ext>
            </a:extLst>
          </p:cNvPr>
          <p:cNvSpPr txBox="1"/>
          <p:nvPr/>
        </p:nvSpPr>
        <p:spPr>
          <a:xfrm>
            <a:off x="1984699" y="5892109"/>
            <a:ext cx="770662" cy="176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s-ES" sz="8000" b="1" spc="1017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  <a:endParaRPr lang="ca-ES-valencia" sz="8000" b="1" spc="1017" noProof="0" dirty="0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6B76A029-8A01-2A23-09DE-B0E587B37711}"/>
              </a:ext>
            </a:extLst>
          </p:cNvPr>
          <p:cNvSpPr txBox="1"/>
          <p:nvPr/>
        </p:nvSpPr>
        <p:spPr>
          <a:xfrm>
            <a:off x="3124199" y="8022471"/>
            <a:ext cx="13691097" cy="46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ca-ES-valencia" sz="2754" u="none" strike="noStrike" spc="60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Adaptació al DUA amb mesures per a alumnes amb NEAE.</a:t>
            </a:r>
          </a:p>
        </p:txBody>
      </p:sp>
      <p:sp>
        <p:nvSpPr>
          <p:cNvPr id="27" name="AutoShape 10">
            <a:extLst>
              <a:ext uri="{FF2B5EF4-FFF2-40B4-BE49-F238E27FC236}">
                <a16:creationId xmlns:a16="http://schemas.microsoft.com/office/drawing/2014/main" id="{EE9B4DB3-A093-C774-9A2A-0C357B294708}"/>
              </a:ext>
            </a:extLst>
          </p:cNvPr>
          <p:cNvSpPr/>
          <p:nvPr/>
        </p:nvSpPr>
        <p:spPr>
          <a:xfrm flipV="1">
            <a:off x="2835837" y="7864127"/>
            <a:ext cx="0" cy="912995"/>
          </a:xfrm>
          <a:prstGeom prst="line">
            <a:avLst/>
          </a:prstGeom>
          <a:ln w="152400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5510172F-0575-6C32-3A9D-304BA8CEDA42}"/>
              </a:ext>
            </a:extLst>
          </p:cNvPr>
          <p:cNvSpPr txBox="1"/>
          <p:nvPr/>
        </p:nvSpPr>
        <p:spPr>
          <a:xfrm>
            <a:off x="1984699" y="7186115"/>
            <a:ext cx="770662" cy="176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s-ES" sz="8000" b="1" spc="1017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</a:t>
            </a:r>
            <a:endParaRPr lang="ca-ES-valencia" sz="8000" b="1" spc="1017" noProof="0" dirty="0">
              <a:solidFill>
                <a:srgbClr val="15254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3022465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C4A64-5E09-F0F4-1BA4-AEAF1E52E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ECD8EF7A-9F05-CB18-46E4-D32D91C5C1C0}"/>
              </a:ext>
            </a:extLst>
          </p:cNvPr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7ACCC92-33ED-DD65-5A08-B7A0A8AD2B60}"/>
              </a:ext>
            </a:extLst>
          </p:cNvPr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2D91354-FE34-798D-7C75-C51372B0A148}"/>
              </a:ext>
            </a:extLst>
          </p:cNvPr>
          <p:cNvSpPr txBox="1"/>
          <p:nvPr/>
        </p:nvSpPr>
        <p:spPr>
          <a:xfrm>
            <a:off x="1904222" y="1615133"/>
            <a:ext cx="8458978" cy="951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ca-ES-valencia" sz="5686" spc="534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REFERÈNCIES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A2FFA02-122D-681E-627C-AFC2DE50D5AC}"/>
              </a:ext>
            </a:extLst>
          </p:cNvPr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EB6E377-8F97-2D01-BF8E-479457A607C2}"/>
              </a:ext>
            </a:extLst>
          </p:cNvPr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ca-ES-valencia" noProof="0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8C423B9-0E7F-CDB2-CBE5-5F6738563958}"/>
              </a:ext>
            </a:extLst>
          </p:cNvPr>
          <p:cNvSpPr txBox="1"/>
          <p:nvPr/>
        </p:nvSpPr>
        <p:spPr>
          <a:xfrm>
            <a:off x="947464" y="4112350"/>
            <a:ext cx="7510737" cy="373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2"/>
              </a:lnSpc>
            </a:pPr>
            <a:r>
              <a:rPr lang="ca-ES-valencia" sz="2994" b="1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Normativa estatal</a:t>
            </a: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Llei Orgànica 3/2020: Modificació de la Llei Orgànica 2/2006 d’Educació.</a:t>
            </a:r>
          </a:p>
          <a:p>
            <a:pPr algn="l">
              <a:lnSpc>
                <a:spcPts val="4192"/>
              </a:lnSpc>
            </a:pPr>
            <a:endParaRPr lang="ca-ES-valencia" sz="2994" spc="65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spc="65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Reial Decret 243/2022: Ordenació i ensenyances mínimes de Batxillerat.</a:t>
            </a: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192"/>
              </a:lnSpc>
            </a:pPr>
            <a:endParaRPr lang="ca-ES-valencia" sz="2994" u="none" strike="noStrike" spc="65" noProof="0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3B3C6AF-9272-296C-1F71-5965FB38CA30}"/>
              </a:ext>
            </a:extLst>
          </p:cNvPr>
          <p:cNvSpPr txBox="1"/>
          <p:nvPr/>
        </p:nvSpPr>
        <p:spPr>
          <a:xfrm>
            <a:off x="9829799" y="4089930"/>
            <a:ext cx="7510737" cy="427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2"/>
              </a:lnSpc>
            </a:pPr>
            <a:r>
              <a:rPr lang="ca-ES-valencia" sz="2994" b="1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Normativa de la Comunitat Valenciana</a:t>
            </a: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Decret 252/2019: Organització i funcionament dels centres públics que imparteixen ESO, Batxillerat i FP.</a:t>
            </a:r>
          </a:p>
          <a:p>
            <a:pPr algn="l">
              <a:lnSpc>
                <a:spcPts val="4192"/>
              </a:lnSpc>
            </a:pPr>
            <a:endParaRPr lang="ca-ES-valencia" sz="2994" spc="65" dirty="0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57200" indent="-457200" algn="l">
              <a:lnSpc>
                <a:spcPts val="4192"/>
              </a:lnSpc>
              <a:buFont typeface="Arial" panose="020B0604020202020204" pitchFamily="34" charset="0"/>
              <a:buChar char="•"/>
            </a:pPr>
            <a:r>
              <a:rPr lang="ca-ES-valencia" sz="2994" u="none" strike="noStrike" spc="65" noProof="0" dirty="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Decret 66/2024: Modificació del Decret 108/2022 on s’estableix l’ordenació i el currículum de Batxillerat.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7CBA0FD-74C1-CBA8-BB27-5876E7AC20B2}"/>
              </a:ext>
            </a:extLst>
          </p:cNvPr>
          <p:cNvSpPr txBox="1"/>
          <p:nvPr/>
        </p:nvSpPr>
        <p:spPr>
          <a:xfrm>
            <a:off x="1904222" y="2444870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ca-ES-valencia" sz="7327" b="1" spc="688" noProof="0" dirty="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NORMATIVES</a:t>
            </a:r>
          </a:p>
        </p:txBody>
      </p:sp>
    </p:spTree>
    <p:extLst>
      <p:ext uri="{BB962C8B-B14F-4D97-AF65-F5344CB8AC3E}">
        <p14:creationId xmlns:p14="http://schemas.microsoft.com/office/powerpoint/2010/main" val="36056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84CF8FC968FA419D7090138A1C5306" ma:contentTypeVersion="11" ma:contentTypeDescription="Crear nuevo documento." ma:contentTypeScope="" ma:versionID="39eb63ef951cee5fc2d9dfe9464e3a65">
  <xsd:schema xmlns:xsd="http://www.w3.org/2001/XMLSchema" xmlns:xs="http://www.w3.org/2001/XMLSchema" xmlns:p="http://schemas.microsoft.com/office/2006/metadata/properties" xmlns:ns2="ed9a2fb8-b6b8-49e0-9782-a1be223650a2" xmlns:ns3="bcf2c21e-7c8c-4aa1-a238-b3a814444400" targetNamespace="http://schemas.microsoft.com/office/2006/metadata/properties" ma:root="true" ma:fieldsID="0c68340d71e68bd9d23afd1fda0793da" ns2:_="" ns3:_="">
    <xsd:import namespace="ed9a2fb8-b6b8-49e0-9782-a1be223650a2"/>
    <xsd:import namespace="bcf2c21e-7c8c-4aa1-a238-b3a8144444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a2fb8-b6b8-49e0-9782-a1be22365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2575e52-3e5f-4a4c-9122-9f0195bc6a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f2c21e-7c8c-4aa1-a238-b3a81444440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3e70122-f54f-411a-8cb2-c4a02f53119f}" ma:internalName="TaxCatchAll" ma:showField="CatchAllData" ma:web="bcf2c21e-7c8c-4aa1-a238-b3a8144444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d9a2fb8-b6b8-49e0-9782-a1be223650a2">
      <Terms xmlns="http://schemas.microsoft.com/office/infopath/2007/PartnerControls"/>
    </lcf76f155ced4ddcb4097134ff3c332f>
    <TaxCatchAll xmlns="bcf2c21e-7c8c-4aa1-a238-b3a81444440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9EF1BA-C3A7-4FAD-AAD5-187852D98C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a2fb8-b6b8-49e0-9782-a1be223650a2"/>
    <ds:schemaRef ds:uri="bcf2c21e-7c8c-4aa1-a238-b3a8144444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1516B1-9CA8-42D8-9D9C-2414E45E5B71}">
  <ds:schemaRefs>
    <ds:schemaRef ds:uri="http://schemas.microsoft.com/office/infopath/2007/PartnerControls"/>
    <ds:schemaRef ds:uri="http://purl.org/dc/terms/"/>
    <ds:schemaRef ds:uri="ed9a2fb8-b6b8-49e0-9782-a1be223650a2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bcf2c21e-7c8c-4aa1-a238-b3a814444400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058536D-E336-42D7-B152-4F4FD7657F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</Words>
  <Application>Microsoft Office PowerPoint</Application>
  <PresentationFormat>Personalitzat</PresentationFormat>
  <Paragraphs>245</Paragraphs>
  <Slides>27</Slides>
  <Notes>0</Notes>
  <HiddenSlides>7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Glacial Indifference Bold</vt:lpstr>
      <vt:lpstr>Glacial Indifference</vt:lpstr>
      <vt:lpstr>Office Theme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de negocio formas orgánicas profesional azul y beis</dc:title>
  <cp:lastModifiedBy>Amparo Frigola Olaso</cp:lastModifiedBy>
  <cp:revision>18</cp:revision>
  <dcterms:created xsi:type="dcterms:W3CDTF">2006-08-16T00:00:00Z</dcterms:created>
  <dcterms:modified xsi:type="dcterms:W3CDTF">2025-06-01T11:51:46Z</dcterms:modified>
  <dc:identifier>DAGo8AS6xXI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0x010100E784CF8FC968FA419D7090138A1C5306</vt:lpwstr>
  </property>
  <property fmtid="{D5CDD505-2E9C-101B-9397-08002B2CF9AE}" pid="3" name="MediaServiceImageTags">
    <vt:lpwstr/>
  </property>
</Properties>
</file>